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50" r:id="rId3"/>
    <p:sldMasterId id="2147483652" r:id="rId4"/>
  </p:sldMasterIdLst>
  <p:notesMasterIdLst>
    <p:notesMasterId r:id="rId6"/>
  </p:notesMasterIdLst>
  <p:sldIdLst>
    <p:sldId id="296" r:id="rId5"/>
    <p:sldId id="371" r:id="rId7"/>
    <p:sldId id="297" r:id="rId8"/>
    <p:sldId id="298" r:id="rId9"/>
    <p:sldId id="299" r:id="rId10"/>
    <p:sldId id="316" r:id="rId11"/>
    <p:sldId id="300" r:id="rId12"/>
    <p:sldId id="301" r:id="rId13"/>
    <p:sldId id="302" r:id="rId14"/>
    <p:sldId id="421" r:id="rId15"/>
    <p:sldId id="346" r:id="rId16"/>
    <p:sldId id="305" r:id="rId17"/>
    <p:sldId id="306" r:id="rId18"/>
    <p:sldId id="307" r:id="rId19"/>
    <p:sldId id="308" r:id="rId20"/>
    <p:sldId id="309" r:id="rId21"/>
    <p:sldId id="310" r:id="rId22"/>
    <p:sldId id="333" r:id="rId23"/>
    <p:sldId id="334" r:id="rId24"/>
    <p:sldId id="335" r:id="rId25"/>
    <p:sldId id="336" r:id="rId26"/>
    <p:sldId id="404" r:id="rId27"/>
    <p:sldId id="420" r:id="rId28"/>
    <p:sldId id="311" r:id="rId29"/>
    <p:sldId id="312" r:id="rId30"/>
    <p:sldId id="313" r:id="rId31"/>
    <p:sldId id="337" r:id="rId32"/>
    <p:sldId id="338" r:id="rId33"/>
    <p:sldId id="339" r:id="rId34"/>
    <p:sldId id="340" r:id="rId35"/>
    <p:sldId id="341" r:id="rId36"/>
    <p:sldId id="314" r:id="rId37"/>
    <p:sldId id="342" r:id="rId38"/>
    <p:sldId id="344" r:id="rId39"/>
    <p:sldId id="345" r:id="rId40"/>
    <p:sldId id="343" r:id="rId41"/>
    <p:sldId id="315" r:id="rId42"/>
  </p:sldIdLst>
  <p:sldSz cx="24384000" cy="13716000"/>
  <p:notesSz cx="5143500" cy="9144000"/>
  <p:embeddedFontLst>
    <p:embeddedFont>
      <p:font typeface="黑体" charset="-122"/>
      <p:regular r:id="rId46"/>
    </p:embeddedFont>
    <p:embeddedFont>
      <p:font typeface="Yu Gothic" panose="020B0400000000000000" pitchFamily="34" charset="-128"/>
      <p:regular r:id="rId47"/>
    </p:embeddedFont>
    <p:embeddedFont>
      <p:font typeface="OPPOSans-L" panose="00020600040101010101" charset="-122"/>
      <p:regular r:id="rId48"/>
    </p:embeddedFont>
    <p:embeddedFont>
      <p:font typeface="Microsoft YaHei UI" panose="020B0503020204020204" charset="-122"/>
      <p:regular r:id="rId49"/>
    </p:embeddedFont>
    <p:embeddedFont>
      <p:font typeface="DengXian" charset="0"/>
      <p:regular r:id="rId50"/>
    </p:embeddedFont>
    <p:embeddedFont>
      <p:font typeface="Calibri" panose="020F0502020204030204" charset="0"/>
      <p:regular r:id="rId51"/>
    </p:embeddedFont>
  </p:embeddedFontLst>
  <p:custDataLst>
    <p:tags r:id="rId52"/>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515E906-2A41-4519-BC3D-922CBC5290B8}" styleName="{385b2ea8-0d66-414d-9127-dde3b277f022}">
    <a:wholeTbl>
      <a:tcTxStyle>
        <a:fontRef idx="none">
          <a:prstClr val="black"/>
        </a:fontRef>
      </a:tcTxStyle>
      <a:tcStyle>
        <a:tcBdr>
          <a:left>
            <a:ln w="9525" cmpd="sng">
              <a:solidFill>
                <a:srgbClr val="FEFEFE"/>
              </a:solidFill>
            </a:ln>
          </a:left>
          <a:right>
            <a:ln w="9525" cmpd="sng">
              <a:solidFill>
                <a:srgbClr val="FEFEFE"/>
              </a:solidFill>
            </a:ln>
          </a:right>
          <a:top>
            <a:ln w="9525" cmpd="sng">
              <a:solidFill>
                <a:srgbClr val="FEFEFE"/>
              </a:solidFill>
            </a:ln>
          </a:top>
          <a:bottom>
            <a:ln w="9525" cmpd="sng">
              <a:solidFill>
                <a:srgbClr val="FEFEFE"/>
              </a:solidFill>
            </a:ln>
          </a:bottom>
          <a:insideH>
            <a:ln w="9525" cmpd="sng">
              <a:solidFill>
                <a:srgbClr val="FEFEFE"/>
              </a:solidFill>
            </a:ln>
          </a:insideH>
          <a:insideV>
            <a:ln w="9525" cmpd="sng">
              <a:solidFill>
                <a:srgbClr val="FEFEFE"/>
              </a:solidFill>
            </a:ln>
          </a:insideV>
        </a:tcBdr>
        <a:fill>
          <a:solidFill>
            <a:srgbClr val="545454"/>
          </a:solidFill>
        </a:fill>
      </a:tcStyle>
    </a:wholeTbl>
    <a:firstRow>
      <a:tcTxStyle>
        <a:fontRef idx="none">
          <a:prstClr val="black"/>
        </a:fontRef>
      </a:tcTxStyle>
      <a:tcStyle>
        <a:tcBdr>
          <a:bottom>
            <a:ln w="76200" cmpd="sng">
              <a:solidFill>
                <a:srgbClr val="FEFEFE"/>
              </a:solidFill>
            </a:ln>
          </a:bottom>
        </a:tcBdr>
        <a:fill>
          <a:solidFill>
            <a:srgbClr val="53CE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3"/>
  </p:normalViewPr>
  <p:slideViewPr>
    <p:cSldViewPr snapToGrid="0" snapToObjects="1">
      <p:cViewPr varScale="1">
        <p:scale>
          <a:sx n="34" d="100"/>
          <a:sy n="34" d="100"/>
        </p:scale>
        <p:origin x="64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2" Type="http://schemas.openxmlformats.org/officeDocument/2006/relationships/tags" Target="tags/tag11.xml"/><Relationship Id="rId51" Type="http://schemas.openxmlformats.org/officeDocument/2006/relationships/font" Target="fonts/font6.fntdata"/><Relationship Id="rId50" Type="http://schemas.openxmlformats.org/officeDocument/2006/relationships/font" Target="fonts/font5.fntdata"/><Relationship Id="rId5" Type="http://schemas.openxmlformats.org/officeDocument/2006/relationships/slide" Target="slides/slide1.xml"/><Relationship Id="rId49" Type="http://schemas.openxmlformats.org/officeDocument/2006/relationships/font" Target="fonts/font4.fntdata"/><Relationship Id="rId48" Type="http://schemas.openxmlformats.org/officeDocument/2006/relationships/font" Target="fonts/font3.fntdata"/><Relationship Id="rId47" Type="http://schemas.openxmlformats.org/officeDocument/2006/relationships/font" Target="fonts/font2.fntdata"/><Relationship Id="rId46" Type="http://schemas.openxmlformats.org/officeDocument/2006/relationships/font" Target="fonts/font1.fntdata"/><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1671638"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2185095" y="0"/>
            <a:ext cx="1671638"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814387"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385763" y="4400550"/>
            <a:ext cx="30861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1671638"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2185095" y="8685213"/>
            <a:ext cx="1671638"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814388" y="1143000"/>
            <a:ext cx="5486401"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jpe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1.jpeg"/><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image" Target="../media/image1.jpeg"/><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2"/>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3.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2.png"/><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3.png"/><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3.pn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4.png"/><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8.png"/><Relationship Id="rId1"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0.png"/><Relationship Id="rId1"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3.png"/><Relationship Id="rId1"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4.png"/><Relationship Id="rId1"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5.png"/><Relationship Id="rId1"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6.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9.png"/><Relationship Id="rId1" Type="http://schemas.openxmlformats.org/officeDocument/2006/relationships/image" Target="../media/image48.jpe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2.jpe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tags" Target="../tags/tag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4.xml"/><Relationship Id="rId3" Type="http://schemas.openxmlformats.org/officeDocument/2006/relationships/image" Target="../media/image9.png"/><Relationship Id="rId2" Type="http://schemas.openxmlformats.org/officeDocument/2006/relationships/tags" Target="../tags/tag3.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2.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0.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1" name="image 101"/>
          <p:cNvPicPr>
            <a:picLocks noChangeAspect="1"/>
          </p:cNvPicPr>
          <p:nvPr/>
        </p:nvPicPr>
        <p:blipFill>
          <a:blip r:embed="rId1"/>
          <a:srcRect/>
          <a:stretch>
            <a:fillRect/>
          </a:stretch>
        </p:blipFill>
        <p:spPr>
          <a:xfrm>
            <a:off x="0" y="0"/>
            <a:ext cx="24384000" cy="13716000"/>
          </a:xfrm>
          <a:prstGeom prst="rect">
            <a:avLst/>
          </a:prstGeom>
        </p:spPr>
      </p:pic>
      <p:pic>
        <p:nvPicPr>
          <p:cNvPr id="4" name="图片 3" descr="b1"/>
          <p:cNvPicPr>
            <a:picLocks noChangeAspect="1"/>
          </p:cNvPicPr>
          <p:nvPr/>
        </p:nvPicPr>
        <p:blipFill>
          <a:blip r:embed="rId2"/>
          <a:stretch>
            <a:fillRect/>
          </a:stretch>
        </p:blipFill>
        <p:spPr>
          <a:xfrm>
            <a:off x="15676245" y="7549515"/>
            <a:ext cx="9540240" cy="5962650"/>
          </a:xfrm>
          <a:prstGeom prst="rect">
            <a:avLst/>
          </a:prstGeom>
        </p:spPr>
      </p:pic>
      <p:pic>
        <p:nvPicPr>
          <p:cNvPr id="100" name="图片 99"/>
          <p:cNvPicPr/>
          <p:nvPr>
            <p:custDataLst>
              <p:tags r:id="rId3"/>
            </p:custDataLst>
          </p:nvPr>
        </p:nvPicPr>
        <p:blipFill>
          <a:blip r:embed="rId4"/>
          <a:stretch>
            <a:fillRect/>
          </a:stretch>
        </p:blipFill>
        <p:spPr>
          <a:xfrm>
            <a:off x="-1440180" y="494030"/>
            <a:ext cx="9377045" cy="3383915"/>
          </a:xfrm>
          <a:prstGeom prst="rect">
            <a:avLst/>
          </a:prstGeom>
          <a:noFill/>
          <a:ln w="9525">
            <a:noFill/>
          </a:ln>
          <a:effectLst>
            <a:glow rad="63500">
              <a:schemeClr val="lt1">
                <a:alpha val="40000"/>
              </a:schemeClr>
            </a:glow>
          </a:effectLst>
        </p:spPr>
      </p:pic>
      <p:pic>
        <p:nvPicPr>
          <p:cNvPr id="5" name="https://photo-static-api.fotomore.com/creative/vcg/400/new/VCG41N905894206.jpg" descr="&amp;pky58109750215_sjzg_&amp;2&amp;src_toppic_dropmo01&amp;"/>
          <p:cNvPicPr>
            <a:picLocks noChangeAspect="1"/>
          </p:cNvPicPr>
          <p:nvPr/>
        </p:nvPicPr>
        <p:blipFill>
          <a:blip r:embed="rId5">
            <a:alphaModFix amt="58000"/>
          </a:blip>
          <a:stretch>
            <a:fillRect/>
          </a:stretch>
        </p:blipFill>
        <p:spPr>
          <a:xfrm>
            <a:off x="0" y="0"/>
            <a:ext cx="24431625" cy="13715365"/>
          </a:xfrm>
          <a:prstGeom prst="rect">
            <a:avLst/>
          </a:prstGeom>
        </p:spPr>
      </p:pic>
      <p:sp>
        <p:nvSpPr>
          <p:cNvPr id="102" name="Object 102"/>
          <p:cNvSpPr txBox="1"/>
          <p:nvPr/>
        </p:nvSpPr>
        <p:spPr>
          <a:xfrm>
            <a:off x="2449734" y="5179639"/>
            <a:ext cx="19494500" cy="2369820"/>
          </a:xfrm>
          <a:prstGeom prst="rect">
            <a:avLst/>
          </a:prstGeom>
        </p:spPr>
        <p:txBody>
          <a:bodyPr vert="horz" wrap="square" lIns="0" tIns="0" rIns="0" bIns="0" rtlCol="0" anchor="t" anchorCtr="0">
            <a:spAutoFit/>
          </a:bodyPr>
          <a:lstStyle/>
          <a:p>
            <a:pPr algn="ctr">
              <a:lnSpc>
                <a:spcPct val="110000"/>
              </a:lnSpc>
            </a:pPr>
            <a:r>
              <a:rPr lang="ja-JP" altLang="en-US" sz="14000" dirty="0">
                <a:solidFill>
                  <a:schemeClr val="bg1"/>
                </a:solidFill>
                <a:latin typeface="+mn-ea"/>
                <a:sym typeface="+mn-ea"/>
              </a:rPr>
              <a:t>黒砂科技製品カタログ</a:t>
            </a:r>
            <a:endParaRPr lang="ja-JP" altLang="en-US" sz="14000" b="0" i="0" dirty="0">
              <a:solidFill>
                <a:schemeClr val="bg1"/>
              </a:solidFill>
              <a:latin typeface="+mn-ea"/>
              <a:sym typeface="+mn-ea"/>
            </a:endParaRPr>
          </a:p>
        </p:txBody>
      </p:sp>
      <p:sp>
        <p:nvSpPr>
          <p:cNvPr id="104" name="Object 104"/>
          <p:cNvSpPr txBox="1"/>
          <p:nvPr/>
        </p:nvSpPr>
        <p:spPr>
          <a:xfrm>
            <a:off x="4991100" y="11930973"/>
            <a:ext cx="14533880" cy="879475"/>
          </a:xfrm>
          <a:prstGeom prst="rect">
            <a:avLst/>
          </a:prstGeom>
        </p:spPr>
        <p:txBody>
          <a:bodyPr vert="horz" wrap="square" lIns="0" tIns="0" rIns="0" bIns="0" rtlCol="0" anchor="t" anchorCtr="0">
            <a:spAutoFit/>
          </a:bodyPr>
          <a:lstStyle/>
          <a:p>
            <a:pPr algn="ctr">
              <a:lnSpc>
                <a:spcPct val="110000"/>
              </a:lnSpc>
            </a:pPr>
            <a:endParaRPr lang="en-US" altLang="zh-CN" sz="2600" b="0" i="0" spc="1000" dirty="0">
              <a:solidFill>
                <a:schemeClr val="bg1"/>
              </a:solidFill>
              <a:latin typeface="黑体" charset="-122"/>
              <a:ea typeface="黑体" charset="-122"/>
            </a:endParaRPr>
          </a:p>
          <a:p>
            <a:pPr algn="ctr">
              <a:lnSpc>
                <a:spcPct val="110000"/>
              </a:lnSpc>
            </a:pPr>
            <a:r>
              <a:rPr lang="zh-CN" altLang="en-US" sz="2600" b="0" i="0" spc="1000" dirty="0">
                <a:solidFill>
                  <a:schemeClr val="bg1"/>
                </a:solidFill>
                <a:latin typeface="Yu Gothic" panose="020B0400000000000000" pitchFamily="34" charset="-128"/>
                <a:ea typeface="Yu Gothic" panose="020B0400000000000000" pitchFamily="34" charset="-128"/>
              </a:rPr>
              <a:t>深圳黒砂科技有限公司</a:t>
            </a:r>
            <a:endParaRPr lang="zh-CN" altLang="en-US" sz="2600" b="0" i="0" spc="1000" dirty="0">
              <a:solidFill>
                <a:schemeClr val="bg1"/>
              </a:solidFill>
              <a:latin typeface="Yu Gothic" panose="020B0400000000000000" pitchFamily="34" charset="-128"/>
              <a:ea typeface="Yu Gothic" panose="020B0400000000000000" pitchFamily="34" charset="-128"/>
            </a:endParaRPr>
          </a:p>
        </p:txBody>
      </p:sp>
      <p:pic>
        <p:nvPicPr>
          <p:cNvPr id="9105" name="image 105"/>
          <p:cNvPicPr>
            <a:picLocks noChangeAspect="1"/>
          </p:cNvPicPr>
          <p:nvPr/>
        </p:nvPicPr>
        <p:blipFill>
          <a:blip r:embed="rId6"/>
          <a:srcRect/>
          <a:stretch>
            <a:fillRect/>
          </a:stretch>
        </p:blipFill>
        <p:spPr>
          <a:xfrm>
            <a:off x="9639303" y="8978896"/>
            <a:ext cx="5105392" cy="901702"/>
          </a:xfrm>
          <a:prstGeom prst="rect">
            <a:avLst/>
          </a:prstGeom>
        </p:spPr>
      </p:pic>
      <p:sp>
        <p:nvSpPr>
          <p:cNvPr id="106" name="Object 106"/>
          <p:cNvSpPr txBox="1"/>
          <p:nvPr/>
        </p:nvSpPr>
        <p:spPr>
          <a:xfrm>
            <a:off x="9862271" y="9156698"/>
            <a:ext cx="4660900" cy="1826895"/>
          </a:xfrm>
          <a:prstGeom prst="rect">
            <a:avLst/>
          </a:prstGeom>
        </p:spPr>
        <p:txBody>
          <a:bodyPr vert="horz" wrap="square" lIns="0" tIns="0" rIns="0" bIns="0" rtlCol="0" anchor="t" anchorCtr="0">
            <a:spAutoFit/>
          </a:bodyPr>
          <a:lstStyle/>
          <a:p>
            <a:pPr algn="ctr">
              <a:lnSpc>
                <a:spcPct val="110000"/>
              </a:lnSpc>
            </a:pPr>
            <a:r>
              <a:rPr lang="en-US" altLang="zh-CN" sz="3600" b="0" i="0" dirty="0">
                <a:solidFill>
                  <a:schemeClr val="bg1"/>
                </a:solidFill>
                <a:latin typeface="黑体" charset="-122"/>
                <a:ea typeface="黑体" charset="-122"/>
                <a:cs typeface="黑体" charset="-122"/>
              </a:rPr>
              <a:t>2022</a:t>
            </a:r>
            <a:r>
              <a:rPr lang="zh-CN" altLang="en-US" sz="3600" b="0" i="0" dirty="0">
                <a:solidFill>
                  <a:schemeClr val="bg1"/>
                </a:solidFill>
                <a:latin typeface="黑体" charset="-122"/>
                <a:ea typeface="黑体" charset="-122"/>
                <a:cs typeface="黑体" charset="-122"/>
              </a:rPr>
              <a:t>年</a:t>
            </a:r>
            <a:r>
              <a:rPr lang="en-US" altLang="zh-CN" sz="3600" b="0" i="0" dirty="0">
                <a:solidFill>
                  <a:schemeClr val="bg1"/>
                </a:solidFill>
                <a:latin typeface="黑体" charset="-122"/>
                <a:ea typeface="黑体" charset="-122"/>
                <a:cs typeface="黑体" charset="-122"/>
              </a:rPr>
              <a:t>12</a:t>
            </a:r>
            <a:r>
              <a:rPr lang="zh-CN" altLang="en-US" sz="3600" b="0" i="0" dirty="0">
                <a:solidFill>
                  <a:schemeClr val="bg1"/>
                </a:solidFill>
                <a:latin typeface="黑体" charset="-122"/>
                <a:ea typeface="黑体" charset="-122"/>
                <a:cs typeface="黑体" charset="-122"/>
              </a:rPr>
              <a:t>月</a:t>
            </a:r>
            <a:endParaRPr lang="en-US" altLang="zh-CN" sz="3600" b="0" i="0" dirty="0">
              <a:solidFill>
                <a:schemeClr val="bg1"/>
              </a:solidFill>
              <a:latin typeface="黑体" charset="-122"/>
              <a:ea typeface="黑体" charset="-122"/>
              <a:cs typeface="黑体" charset="-122"/>
            </a:endParaRPr>
          </a:p>
          <a:p>
            <a:pPr algn="ctr">
              <a:lnSpc>
                <a:spcPct val="110000"/>
              </a:lnSpc>
            </a:pPr>
            <a:endParaRPr lang="en-US" altLang="zh-CN" sz="3600" b="0" i="0" dirty="0">
              <a:solidFill>
                <a:schemeClr val="bg1"/>
              </a:solidFill>
              <a:latin typeface="黑体" charset="-122"/>
              <a:ea typeface="黑体" charset="-122"/>
              <a:cs typeface="黑体" charset="-122"/>
            </a:endParaRPr>
          </a:p>
          <a:p>
            <a:pPr algn="ctr">
              <a:lnSpc>
                <a:spcPct val="110000"/>
              </a:lnSpc>
            </a:pPr>
            <a:endParaRPr lang="en-US" altLang="zh-CN" sz="3600" b="0" i="0" dirty="0">
              <a:solidFill>
                <a:schemeClr val="bg1"/>
              </a:solidFill>
              <a:latin typeface="黑体" charset="-122"/>
              <a:ea typeface="黑体" charset="-122"/>
              <a:cs typeface="黑体" charset="-122"/>
            </a:endParaRPr>
          </a:p>
        </p:txBody>
      </p:sp>
      <p:pic>
        <p:nvPicPr>
          <p:cNvPr id="2" name="图片 1" descr="红底logo 透明底(2)"/>
          <p:cNvPicPr>
            <a:picLocks noChangeAspect="1"/>
          </p:cNvPicPr>
          <p:nvPr/>
        </p:nvPicPr>
        <p:blipFill>
          <a:blip r:embed="rId7"/>
          <a:stretch>
            <a:fillRect/>
          </a:stretch>
        </p:blipFill>
        <p:spPr>
          <a:xfrm>
            <a:off x="11137265" y="1518920"/>
            <a:ext cx="1817370" cy="181737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10598785"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rgbClr val="FFFFFF"/>
                </a:solidFill>
                <a:latin typeface="Arial" panose="020B0604020202020204" pitchFamily="34" charset="0"/>
                <a:ea typeface="汉仪旗黑-55简" panose="00020600040101010101" charset="-122"/>
                <a:sym typeface="+mn-ea"/>
              </a:rPr>
              <a:t>1.2.2 DCAP - H27 </a:t>
            </a:r>
            <a:endParaRPr lang="en-US" altLang="zh-CN" sz="4300" b="1" spc="100" dirty="0">
              <a:solidFill>
                <a:srgbClr val="FFFFFF"/>
              </a:solidFill>
              <a:latin typeface="Arial" panose="020B0604020202020204" pitchFamily="34" charset="0"/>
              <a:ea typeface="汉仪旗黑-55简" panose="00020600040101010101" charset="-122"/>
              <a:sym typeface="+mn-ea"/>
            </a:endParaRPr>
          </a:p>
        </p:txBody>
      </p:sp>
      <p:sp>
        <p:nvSpPr>
          <p:cNvPr id="51" name="文本框 50"/>
          <p:cNvSpPr txBox="1"/>
          <p:nvPr/>
        </p:nvSpPr>
        <p:spPr>
          <a:xfrm>
            <a:off x="10913745" y="8853805"/>
            <a:ext cx="4913631" cy="3415030"/>
          </a:xfrm>
          <a:prstGeom prst="rect">
            <a:avLst/>
          </a:prstGeom>
          <a:noFill/>
        </p:spPr>
        <p:txBody>
          <a:bodyPr wrap="square" rtlCol="0">
            <a:spAutoFit/>
          </a:bodyPr>
          <a:lstStyle/>
          <a:p>
            <a:pPr marL="285750" indent="-285750">
              <a:lnSpc>
                <a:spcPct val="150000"/>
              </a:lnSpc>
              <a:buFont typeface="Wingdings" panose="05000000000000000000" charset="0"/>
              <a:buChar char="ü"/>
            </a:pPr>
            <a:r>
              <a:rPr lang="ja-JP" altLang="en-US" sz="2400" dirty="0">
                <a:solidFill>
                  <a:schemeClr val="bg1"/>
                </a:solidFill>
                <a:latin typeface="黑体" charset="-122"/>
                <a:ea typeface="黑体" charset="-122"/>
              </a:rPr>
              <a:t>飛行前点検も充電もワンタッチで</a:t>
            </a:r>
            <a:endParaRPr lang="ja-JP" altLang="en-US" sz="2400" dirty="0">
              <a:solidFill>
                <a:schemeClr val="bg1"/>
              </a:solidFill>
              <a:latin typeface="黑体" charset="-122"/>
              <a:ea typeface="黑体" charset="-122"/>
            </a:endParaRPr>
          </a:p>
          <a:p>
            <a:pPr marL="285750" indent="-285750">
              <a:lnSpc>
                <a:spcPct val="150000"/>
              </a:lnSpc>
              <a:buFont typeface="Wingdings" panose="05000000000000000000" charset="0"/>
              <a:buChar char="ü"/>
            </a:pPr>
            <a:r>
              <a:rPr lang="ja-JP" altLang="en-US" sz="2400" dirty="0">
                <a:solidFill>
                  <a:schemeClr val="bg1"/>
                </a:solidFill>
                <a:latin typeface="黑体" charset="-122"/>
                <a:ea typeface="黑体" charset="-122"/>
              </a:rPr>
              <a:t>ドローンで撮影した高解像度映像のリアルタイム配信</a:t>
            </a:r>
            <a:endParaRPr lang="zh-CN" altLang="en-US" sz="2400" dirty="0">
              <a:solidFill>
                <a:schemeClr val="bg1"/>
              </a:solidFill>
              <a:latin typeface="黑体" charset="-122"/>
              <a:ea typeface="黑体" charset="-122"/>
            </a:endParaRPr>
          </a:p>
          <a:p>
            <a:pPr marL="285750" indent="-285750">
              <a:lnSpc>
                <a:spcPct val="150000"/>
              </a:lnSpc>
              <a:buFont typeface="Wingdings" panose="05000000000000000000" charset="0"/>
              <a:buChar char="ü"/>
            </a:pPr>
            <a:r>
              <a:rPr lang="ja-JP" altLang="en-US" sz="2400" dirty="0">
                <a:solidFill>
                  <a:schemeClr val="bg1"/>
                </a:solidFill>
                <a:latin typeface="黑体" charset="-122"/>
                <a:ea typeface="黑体" charset="-122"/>
              </a:rPr>
              <a:t>ドローンの手動制御</a:t>
            </a:r>
            <a:endParaRPr lang="zh-CN" altLang="en-US" sz="2400" dirty="0">
              <a:solidFill>
                <a:schemeClr val="bg1"/>
              </a:solidFill>
              <a:latin typeface="黑体" charset="-122"/>
              <a:ea typeface="黑体" charset="-122"/>
            </a:endParaRPr>
          </a:p>
          <a:p>
            <a:pPr marL="285750" indent="-285750">
              <a:lnSpc>
                <a:spcPct val="150000"/>
              </a:lnSpc>
              <a:buFont typeface="Wingdings" panose="05000000000000000000" charset="0"/>
              <a:buChar char="ü"/>
            </a:pPr>
            <a:r>
              <a:rPr lang="en-US" altLang="ja-JP" sz="2400" dirty="0">
                <a:solidFill>
                  <a:schemeClr val="bg1"/>
                </a:solidFill>
                <a:latin typeface="黑体" charset="-122"/>
                <a:ea typeface="黑体" charset="-122"/>
              </a:rPr>
              <a:t>PTZ</a:t>
            </a:r>
            <a:r>
              <a:rPr lang="ja-JP" altLang="en-US" sz="2400" dirty="0">
                <a:solidFill>
                  <a:schemeClr val="bg1"/>
                </a:solidFill>
                <a:latin typeface="黑体" charset="-122"/>
                <a:ea typeface="黑体" charset="-122"/>
              </a:rPr>
              <a:t>カメラ・コントロール機能</a:t>
            </a:r>
            <a:endParaRPr lang="ja-JP" altLang="en-US" sz="2400" dirty="0">
              <a:solidFill>
                <a:schemeClr val="bg1"/>
              </a:solidFill>
              <a:latin typeface="黑体" charset="-122"/>
              <a:ea typeface="黑体" charset="-122"/>
            </a:endParaRPr>
          </a:p>
        </p:txBody>
      </p:sp>
      <p:sp>
        <p:nvSpPr>
          <p:cNvPr id="4" name="文本框 3"/>
          <p:cNvSpPr txBox="1"/>
          <p:nvPr/>
        </p:nvSpPr>
        <p:spPr>
          <a:xfrm>
            <a:off x="16032480" y="8853805"/>
            <a:ext cx="7016750" cy="1753235"/>
          </a:xfrm>
          <a:prstGeom prst="rect">
            <a:avLst/>
          </a:prstGeom>
          <a:noFill/>
        </p:spPr>
        <p:txBody>
          <a:bodyPr wrap="square" rtlCol="0">
            <a:spAutoFit/>
          </a:bodyPr>
          <a:lstStyle/>
          <a:p>
            <a:pPr marL="342900" indent="-342900">
              <a:lnSpc>
                <a:spcPct val="150000"/>
              </a:lnSpc>
              <a:buFont typeface="Wingdings" panose="05000000000000000000" charset="0"/>
              <a:buChar char="l"/>
            </a:pPr>
            <a:r>
              <a:rPr lang="en-US" altLang="ja-JP" sz="2400" dirty="0">
                <a:solidFill>
                  <a:srgbClr val="C00000"/>
                </a:solidFill>
                <a:latin typeface="黑体" charset="-122"/>
                <a:ea typeface="黑体" charset="-122"/>
              </a:rPr>
              <a:t>Mavic 3</a:t>
            </a:r>
            <a:r>
              <a:rPr lang="ja-JP" altLang="en-US" sz="2400" dirty="0">
                <a:solidFill>
                  <a:srgbClr val="C00000"/>
                </a:solidFill>
                <a:latin typeface="黑体" charset="-122"/>
                <a:ea typeface="黑体" charset="-122"/>
              </a:rPr>
              <a:t>に対応可能</a:t>
            </a:r>
            <a:endParaRPr lang="en-US" altLang="ja-JP" sz="2400" dirty="0">
              <a:solidFill>
                <a:srgbClr val="C00000"/>
              </a:solidFill>
              <a:latin typeface="黑体" charset="-122"/>
              <a:ea typeface="黑体" charset="-122"/>
            </a:endParaRPr>
          </a:p>
          <a:p>
            <a:pPr marL="342900" indent="-342900">
              <a:lnSpc>
                <a:spcPct val="150000"/>
              </a:lnSpc>
              <a:buFont typeface="Wingdings" panose="05000000000000000000" charset="0"/>
              <a:buChar char="l"/>
            </a:pPr>
            <a:r>
              <a:rPr lang="ja-JP" altLang="en-US" sz="2400" dirty="0">
                <a:solidFill>
                  <a:srgbClr val="C00000"/>
                </a:solidFill>
                <a:latin typeface="黑体" charset="-122"/>
                <a:ea typeface="黑体" charset="-122"/>
              </a:rPr>
              <a:t>スマート・ランディングギア付きタイプにグレードアップ可能</a:t>
            </a:r>
            <a:endParaRPr lang="ja-JP" altLang="en-US" sz="2400" dirty="0">
              <a:solidFill>
                <a:srgbClr val="C00000"/>
              </a:solidFill>
              <a:latin typeface="黑体" charset="-122"/>
              <a:ea typeface="黑体" charset="-122"/>
            </a:endParaRPr>
          </a:p>
        </p:txBody>
      </p:sp>
      <p:pic>
        <p:nvPicPr>
          <p:cNvPr id="40164" name="图片 3"/>
          <p:cNvPicPr>
            <a:picLocks noChangeAspect="1"/>
          </p:cNvPicPr>
          <p:nvPr/>
        </p:nvPicPr>
        <p:blipFill>
          <a:blip r:embed="rId1"/>
          <a:stretch>
            <a:fillRect/>
          </a:stretch>
        </p:blipFill>
        <p:spPr>
          <a:xfrm>
            <a:off x="6312535" y="3282315"/>
            <a:ext cx="9831705" cy="4209415"/>
          </a:xfrm>
          <a:prstGeom prst="rect">
            <a:avLst/>
          </a:prstGeom>
          <a:noFill/>
          <a:ln w="9525">
            <a:noFill/>
          </a:ln>
        </p:spPr>
      </p:pic>
      <p:sp>
        <p:nvSpPr>
          <p:cNvPr id="6" name="文本框 5"/>
          <p:cNvSpPr txBox="1"/>
          <p:nvPr/>
        </p:nvSpPr>
        <p:spPr>
          <a:xfrm>
            <a:off x="5695315" y="9130665"/>
            <a:ext cx="6156325" cy="2306955"/>
          </a:xfrm>
          <a:prstGeom prst="rect">
            <a:avLst/>
          </a:prstGeom>
          <a:noFill/>
        </p:spPr>
        <p:txBody>
          <a:bodyPr wrap="square" rtlCol="0">
            <a:spAutoFit/>
          </a:bodyPr>
          <a:lstStyle/>
          <a:p>
            <a:pPr indent="0">
              <a:lnSpc>
                <a:spcPct val="150000"/>
              </a:lnSpc>
              <a:buFont typeface="Wingdings" panose="05000000000000000000" charset="0"/>
              <a:buNone/>
            </a:pPr>
            <a:r>
              <a:rPr lang="ja-JP" altLang="en-US" sz="2400" dirty="0">
                <a:solidFill>
                  <a:schemeClr val="bg1"/>
                </a:solidFill>
                <a:latin typeface="黑体" charset="-122"/>
                <a:ea typeface="黑体" charset="-122"/>
              </a:rPr>
              <a:t>サイズ</a:t>
            </a:r>
            <a:r>
              <a:rPr lang="zh-CN" altLang="en-US" sz="2400" dirty="0">
                <a:solidFill>
                  <a:schemeClr val="bg1"/>
                </a:solidFill>
                <a:latin typeface="黑体" charset="-122"/>
                <a:ea typeface="黑体" charset="-122"/>
              </a:rPr>
              <a:t>：</a:t>
            </a:r>
            <a:r>
              <a:rPr lang="en-US" altLang="zh-CN" sz="2400" dirty="0">
                <a:solidFill>
                  <a:schemeClr val="bg1"/>
                </a:solidFill>
                <a:latin typeface="黑体" charset="-122"/>
                <a:ea typeface="黑体" charset="-122"/>
              </a:rPr>
              <a:t>132*80*27cm</a:t>
            </a:r>
            <a:endParaRPr lang="en-US" altLang="zh-CN" sz="2400" dirty="0">
              <a:solidFill>
                <a:schemeClr val="bg1"/>
              </a:solidFill>
              <a:latin typeface="黑体" charset="-122"/>
              <a:ea typeface="黑体" charset="-122"/>
            </a:endParaRPr>
          </a:p>
          <a:p>
            <a:pPr indent="0">
              <a:lnSpc>
                <a:spcPct val="150000"/>
              </a:lnSpc>
              <a:buFont typeface="Wingdings" panose="05000000000000000000" charset="0"/>
              <a:buNone/>
            </a:pPr>
            <a:r>
              <a:rPr lang="ja-JP" altLang="en-US" sz="2400" dirty="0">
                <a:solidFill>
                  <a:schemeClr val="bg1"/>
                </a:solidFill>
                <a:latin typeface="黑体" charset="-122"/>
                <a:ea typeface="黑体" charset="-122"/>
              </a:rPr>
              <a:t>重さ</a:t>
            </a:r>
            <a:r>
              <a:rPr lang="zh-CN" altLang="en-US" sz="2400" dirty="0">
                <a:solidFill>
                  <a:schemeClr val="bg1"/>
                </a:solidFill>
                <a:latin typeface="黑体" charset="-122"/>
                <a:ea typeface="黑体" charset="-122"/>
              </a:rPr>
              <a:t>：</a:t>
            </a:r>
            <a:r>
              <a:rPr lang="en-US" altLang="zh-CN" sz="2400" dirty="0">
                <a:solidFill>
                  <a:schemeClr val="bg1"/>
                </a:solidFill>
                <a:latin typeface="黑体" charset="-122"/>
                <a:ea typeface="黑体" charset="-122"/>
              </a:rPr>
              <a:t>45kg</a:t>
            </a:r>
            <a:endParaRPr lang="en-US" altLang="zh-CN" sz="2400" dirty="0">
              <a:solidFill>
                <a:schemeClr val="bg1"/>
              </a:solidFill>
              <a:latin typeface="黑体" charset="-122"/>
              <a:ea typeface="黑体" charset="-122"/>
            </a:endParaRPr>
          </a:p>
          <a:p>
            <a:pPr indent="0">
              <a:lnSpc>
                <a:spcPct val="150000"/>
              </a:lnSpc>
              <a:buFont typeface="Wingdings" panose="05000000000000000000" charset="0"/>
              <a:buNone/>
            </a:pPr>
            <a:r>
              <a:rPr lang="ja-JP" altLang="en-US" sz="2400" dirty="0">
                <a:solidFill>
                  <a:schemeClr val="bg1"/>
                </a:solidFill>
                <a:latin typeface="黑体" charset="-122"/>
                <a:ea typeface="黑体" charset="-122"/>
              </a:rPr>
              <a:t>材質</a:t>
            </a:r>
            <a:r>
              <a:rPr lang="zh-CN" altLang="en-US" sz="2400" dirty="0">
                <a:solidFill>
                  <a:schemeClr val="bg1"/>
                </a:solidFill>
                <a:latin typeface="黑体" charset="-122"/>
                <a:ea typeface="黑体" charset="-122"/>
              </a:rPr>
              <a:t>：</a:t>
            </a:r>
            <a:r>
              <a:rPr lang="en-US" altLang="zh-CN" sz="2400" dirty="0">
                <a:solidFill>
                  <a:schemeClr val="bg1"/>
                </a:solidFill>
                <a:latin typeface="黑体" charset="-122"/>
                <a:ea typeface="黑体" charset="-122"/>
              </a:rPr>
              <a:t>PC+ABS</a:t>
            </a:r>
            <a:endParaRPr lang="en-US" altLang="zh-CN" sz="2400" dirty="0">
              <a:solidFill>
                <a:schemeClr val="bg1"/>
              </a:solidFill>
              <a:latin typeface="黑体" charset="-122"/>
              <a:ea typeface="黑体" charset="-122"/>
            </a:endParaRPr>
          </a:p>
          <a:p>
            <a:pPr indent="0">
              <a:lnSpc>
                <a:spcPct val="150000"/>
              </a:lnSpc>
              <a:buFont typeface="Wingdings" panose="05000000000000000000" charset="0"/>
              <a:buNone/>
            </a:pPr>
            <a:r>
              <a:rPr lang="ja-JP" altLang="en-US" sz="2400" dirty="0">
                <a:solidFill>
                  <a:schemeClr val="bg1"/>
                </a:solidFill>
                <a:latin typeface="黑体" charset="-122"/>
                <a:ea typeface="黑体" charset="-122"/>
              </a:rPr>
              <a:t>電源電圧</a:t>
            </a:r>
            <a:r>
              <a:rPr lang="zh-CN" altLang="ja-JP" sz="2400" dirty="0">
                <a:solidFill>
                  <a:schemeClr val="bg1"/>
                </a:solidFill>
                <a:latin typeface="黑体" charset="-122"/>
                <a:ea typeface="宋体" charset="0"/>
              </a:rPr>
              <a:t>：</a:t>
            </a:r>
            <a:r>
              <a:rPr lang="en-US" altLang="ja-JP" sz="2400" dirty="0">
                <a:solidFill>
                  <a:schemeClr val="bg1"/>
                </a:solidFill>
                <a:latin typeface="黑体" charset="-122"/>
                <a:ea typeface="黑体" charset="-122"/>
              </a:rPr>
              <a:t>DC24V</a:t>
            </a:r>
            <a:endParaRPr lang="en-US" altLang="ja-JP" sz="2400" dirty="0">
              <a:solidFill>
                <a:schemeClr val="bg1"/>
              </a:solidFill>
              <a:latin typeface="黑体" charset="-122"/>
              <a:ea typeface="黑体" charset="-122"/>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56905" y="1242060"/>
            <a:ext cx="8332470" cy="829945"/>
          </a:xfrm>
          <a:prstGeom prst="rect">
            <a:avLst/>
          </a:prstGeom>
          <a:noFill/>
        </p:spPr>
        <p:txBody>
          <a:bodyPr wrap="square" rtlCol="0">
            <a:spAutoFit/>
          </a:bodyPr>
          <a:lstStyle/>
          <a:p>
            <a:pPr algn="dist"/>
            <a:r>
              <a:rPr sz="4800" dirty="0">
                <a:solidFill>
                  <a:schemeClr val="bg1"/>
                </a:solidFill>
                <a:latin typeface="黑体" charset="-122"/>
                <a:ea typeface="黑体" charset="-122"/>
              </a:rPr>
              <a:t>DSTATIONとDNESTの比較</a:t>
            </a:r>
            <a:endParaRPr sz="4800" dirty="0">
              <a:solidFill>
                <a:schemeClr val="bg1"/>
              </a:solidFill>
              <a:latin typeface="黑体" charset="-122"/>
              <a:ea typeface="黑体" charset="-122"/>
            </a:endParaRPr>
          </a:p>
        </p:txBody>
      </p:sp>
      <p:graphicFrame>
        <p:nvGraphicFramePr>
          <p:cNvPr id="3" name="表格 2"/>
          <p:cNvGraphicFramePr/>
          <p:nvPr>
            <p:custDataLst>
              <p:tags r:id="rId1"/>
            </p:custDataLst>
          </p:nvPr>
        </p:nvGraphicFramePr>
        <p:xfrm>
          <a:off x="3089910" y="2844165"/>
          <a:ext cx="18994755" cy="8999220"/>
        </p:xfrm>
        <a:graphic>
          <a:graphicData uri="http://schemas.openxmlformats.org/drawingml/2006/table">
            <a:tbl>
              <a:tblPr firstRow="1" bandRow="1">
                <a:tableStyleId>{2515E906-2A41-4519-BC3D-922CBC5290B8}</a:tableStyleId>
              </a:tblPr>
              <a:tblGrid>
                <a:gridCol w="6331585"/>
                <a:gridCol w="6331585"/>
                <a:gridCol w="6331585"/>
              </a:tblGrid>
              <a:tr h="1103630">
                <a:tc>
                  <a:txBody>
                    <a:bodyPr/>
                    <a:lstStyle/>
                    <a:p>
                      <a:pPr algn="ctr">
                        <a:buNone/>
                      </a:pPr>
                      <a:endParaRPr lang="zh-CN" altLang="en-US" sz="2800" dirty="0">
                        <a:solidFill>
                          <a:schemeClr val="bg1"/>
                        </a:solidFill>
                      </a:endParaRPr>
                    </a:p>
                  </a:txBody>
                  <a:tcPr/>
                </a:tc>
                <a:tc>
                  <a:txBody>
                    <a:bodyPr/>
                    <a:lstStyle/>
                    <a:p>
                      <a:pPr algn="ctr">
                        <a:lnSpc>
                          <a:spcPct val="200000"/>
                        </a:lnSpc>
                        <a:buNone/>
                      </a:pPr>
                      <a:r>
                        <a:rPr lang="en-US" altLang="zh-CN" sz="2800">
                          <a:solidFill>
                            <a:schemeClr val="bg1"/>
                          </a:solidFill>
                        </a:rPr>
                        <a:t>DSTATION</a:t>
                      </a:r>
                      <a:endParaRPr lang="en-US" altLang="zh-CN" sz="2800">
                        <a:solidFill>
                          <a:schemeClr val="bg1"/>
                        </a:solidFill>
                      </a:endParaRPr>
                    </a:p>
                  </a:txBody>
                  <a:tcPr/>
                </a:tc>
                <a:tc>
                  <a:txBody>
                    <a:bodyPr/>
                    <a:lstStyle/>
                    <a:p>
                      <a:pPr algn="ctr">
                        <a:lnSpc>
                          <a:spcPct val="200000"/>
                        </a:lnSpc>
                        <a:buNone/>
                      </a:pPr>
                      <a:r>
                        <a:rPr lang="en-US" altLang="zh-CN" sz="2800">
                          <a:solidFill>
                            <a:schemeClr val="bg1"/>
                          </a:solidFill>
                        </a:rPr>
                        <a:t>DNEST</a:t>
                      </a:r>
                      <a:endParaRPr lang="en-US" altLang="zh-CN" sz="2800">
                        <a:solidFill>
                          <a:schemeClr val="bg1"/>
                        </a:solidFill>
                      </a:endParaRPr>
                    </a:p>
                  </a:txBody>
                  <a:tcPr/>
                </a:tc>
              </a:tr>
              <a:tr h="1103630">
                <a:tc>
                  <a:txBody>
                    <a:bodyPr/>
                    <a:lstStyle/>
                    <a:p>
                      <a:pPr algn="ctr">
                        <a:buNone/>
                      </a:pPr>
                      <a:r>
                        <a:rPr lang="ja-JP" altLang="en-US" sz="2400" dirty="0">
                          <a:solidFill>
                            <a:schemeClr val="bg1"/>
                          </a:solidFill>
                        </a:rPr>
                        <a:t>対応機種</a:t>
                      </a:r>
                      <a:endParaRPr lang="ja-JP" altLang="en-US" sz="2400" dirty="0">
                        <a:solidFill>
                          <a:schemeClr val="bg1"/>
                        </a:solidFill>
                      </a:endParaRPr>
                    </a:p>
                  </a:txBody>
                  <a:tcPr anchor="ctr"/>
                </a:tc>
                <a:tc>
                  <a:txBody>
                    <a:bodyPr/>
                    <a:lstStyle/>
                    <a:p>
                      <a:pPr algn="ctr">
                        <a:buNone/>
                      </a:pPr>
                      <a:r>
                        <a:rPr lang="ja-JP" altLang="en-US" sz="2400" dirty="0">
                          <a:solidFill>
                            <a:schemeClr val="bg1"/>
                          </a:solidFill>
                        </a:rPr>
                        <a:t>対応の</a:t>
                      </a:r>
                      <a:r>
                        <a:rPr lang="en-US" altLang="ja-JP" sz="2400" dirty="0">
                          <a:solidFill>
                            <a:schemeClr val="bg1"/>
                          </a:solidFill>
                        </a:rPr>
                        <a:t>SDK</a:t>
                      </a:r>
                      <a:r>
                        <a:rPr lang="ja-JP" altLang="en-US" sz="2400" dirty="0">
                          <a:solidFill>
                            <a:schemeClr val="bg1"/>
                          </a:solidFill>
                        </a:rPr>
                        <a:t>が必要な機種（</a:t>
                      </a:r>
                      <a:r>
                        <a:rPr lang="en-US" altLang="ja-JP" sz="2400" dirty="0">
                          <a:solidFill>
                            <a:schemeClr val="bg1"/>
                          </a:solidFill>
                        </a:rPr>
                        <a:t>M300</a:t>
                      </a:r>
                      <a:r>
                        <a:rPr lang="ja-JP" altLang="en-US" sz="2400" dirty="0">
                          <a:solidFill>
                            <a:schemeClr val="bg1"/>
                          </a:solidFill>
                        </a:rPr>
                        <a:t>、</a:t>
                      </a:r>
                      <a:r>
                        <a:rPr lang="en-US" altLang="ja-JP" sz="2400" dirty="0">
                          <a:solidFill>
                            <a:schemeClr val="bg1"/>
                          </a:solidFill>
                        </a:rPr>
                        <a:t>Mavic 2 enterprise advanced</a:t>
                      </a:r>
                      <a:r>
                        <a:rPr lang="ja-JP" altLang="en-US" sz="2400" dirty="0">
                          <a:solidFill>
                            <a:schemeClr val="bg1"/>
                          </a:solidFill>
                        </a:rPr>
                        <a:t>）</a:t>
                      </a:r>
                      <a:endParaRPr lang="ja-JP" altLang="en-US" sz="2400" dirty="0">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ja-JP" sz="2400" dirty="0">
                          <a:solidFill>
                            <a:schemeClr val="bg1"/>
                          </a:solidFill>
                        </a:rPr>
                        <a:t>SDK</a:t>
                      </a:r>
                      <a:r>
                        <a:rPr lang="ja-JP" altLang="en-US" sz="2400" dirty="0">
                          <a:solidFill>
                            <a:schemeClr val="bg1"/>
                          </a:solidFill>
                        </a:rPr>
                        <a:t>を利用する必要がない機種（</a:t>
                      </a:r>
                      <a:r>
                        <a:rPr lang="en-US" altLang="zh-CN" sz="2400" dirty="0">
                          <a:solidFill>
                            <a:schemeClr val="bg1"/>
                          </a:solidFill>
                        </a:rPr>
                        <a:t>Mini 3</a:t>
                      </a:r>
                      <a:r>
                        <a:rPr lang="ja-JP" altLang="en-US" sz="2400" dirty="0">
                          <a:solidFill>
                            <a:schemeClr val="bg1"/>
                          </a:solidFill>
                        </a:rPr>
                        <a:t>、</a:t>
                      </a:r>
                      <a:r>
                        <a:rPr lang="en-US" altLang="zh-CN" sz="2400" dirty="0">
                          <a:solidFill>
                            <a:schemeClr val="bg1"/>
                          </a:solidFill>
                        </a:rPr>
                        <a:t>Mavic 3</a:t>
                      </a:r>
                      <a:r>
                        <a:rPr lang="ja-JP" altLang="en-US" sz="2400" dirty="0">
                          <a:solidFill>
                            <a:schemeClr val="bg1"/>
                          </a:solidFill>
                        </a:rPr>
                        <a:t>）</a:t>
                      </a:r>
                      <a:endParaRPr lang="ja-JP" altLang="en-US" sz="2400" dirty="0">
                        <a:solidFill>
                          <a:schemeClr val="bg1"/>
                        </a:solidFill>
                      </a:endParaRPr>
                    </a:p>
                  </a:txBody>
                  <a:tcPr anchor="ctr"/>
                </a:tc>
              </a:tr>
              <a:tr h="1103630">
                <a:tc>
                  <a:txBody>
                    <a:bodyPr/>
                    <a:lstStyle/>
                    <a:p>
                      <a:pPr algn="ctr">
                        <a:buNone/>
                      </a:pPr>
                      <a:r>
                        <a:rPr lang="ja-JP" altLang="en-US" sz="2400" dirty="0">
                          <a:solidFill>
                            <a:schemeClr val="bg1"/>
                          </a:solidFill>
                        </a:rPr>
                        <a:t>作業範囲</a:t>
                      </a:r>
                      <a:endParaRPr lang="ja-JP" altLang="en-US" sz="2400" dirty="0">
                        <a:solidFill>
                          <a:schemeClr val="bg1"/>
                        </a:solidFill>
                      </a:endParaRPr>
                    </a:p>
                  </a:txBody>
                  <a:tcPr anchor="ctr"/>
                </a:tc>
                <a:tc>
                  <a:txBody>
                    <a:bodyPr/>
                    <a:lstStyle/>
                    <a:p>
                      <a:pPr algn="ctr">
                        <a:buNone/>
                      </a:pPr>
                      <a:r>
                        <a:rPr lang="en-US" altLang="ja-JP" sz="2400" dirty="0">
                          <a:solidFill>
                            <a:schemeClr val="bg1"/>
                          </a:solidFill>
                        </a:rPr>
                        <a:t>3</a:t>
                      </a:r>
                      <a:r>
                        <a:rPr lang="ja-JP" altLang="en-US" sz="2400" dirty="0">
                          <a:solidFill>
                            <a:schemeClr val="bg1"/>
                          </a:solidFill>
                        </a:rPr>
                        <a:t>㎢以上</a:t>
                      </a:r>
                      <a:endParaRPr lang="ja-JP" altLang="en-US" sz="2400" dirty="0">
                        <a:solidFill>
                          <a:schemeClr val="bg1"/>
                        </a:solidFill>
                      </a:endParaRPr>
                    </a:p>
                  </a:txBody>
                  <a:tcPr anchor="ctr"/>
                </a:tc>
                <a:tc>
                  <a:txBody>
                    <a:bodyPr/>
                    <a:lstStyle/>
                    <a:p>
                      <a:pPr algn="ctr">
                        <a:buNone/>
                      </a:pPr>
                      <a:r>
                        <a:rPr lang="en-US" altLang="ja-JP" sz="2400" dirty="0">
                          <a:solidFill>
                            <a:schemeClr val="bg1"/>
                          </a:solidFill>
                        </a:rPr>
                        <a:t>1</a:t>
                      </a:r>
                      <a:r>
                        <a:rPr lang="ja-JP" altLang="en-US" sz="2400" dirty="0">
                          <a:solidFill>
                            <a:schemeClr val="bg1"/>
                          </a:solidFill>
                        </a:rPr>
                        <a:t>㎢～</a:t>
                      </a:r>
                      <a:r>
                        <a:rPr lang="en-US" altLang="ja-JP" sz="2400" dirty="0">
                          <a:solidFill>
                            <a:schemeClr val="bg1"/>
                          </a:solidFill>
                        </a:rPr>
                        <a:t>2</a:t>
                      </a:r>
                      <a:r>
                        <a:rPr lang="ja-JP" altLang="en-US" sz="2400" dirty="0">
                          <a:solidFill>
                            <a:schemeClr val="bg1"/>
                          </a:solidFill>
                        </a:rPr>
                        <a:t>㎢</a:t>
                      </a:r>
                      <a:endParaRPr lang="ja-JP" altLang="en-US" sz="2400" dirty="0">
                        <a:solidFill>
                          <a:schemeClr val="bg1"/>
                        </a:solidFill>
                      </a:endParaRPr>
                    </a:p>
                  </a:txBody>
                  <a:tcPr anchor="ctr"/>
                </a:tc>
              </a:tr>
              <a:tr h="1103630">
                <a:tc>
                  <a:txBody>
                    <a:bodyPr/>
                    <a:lstStyle/>
                    <a:p>
                      <a:pPr algn="ctr">
                        <a:buNone/>
                      </a:pPr>
                      <a:r>
                        <a:rPr lang="ja-JP" altLang="en-US" sz="2400" dirty="0">
                          <a:solidFill>
                            <a:schemeClr val="bg1"/>
                          </a:solidFill>
                        </a:rPr>
                        <a:t>用途</a:t>
                      </a:r>
                      <a:endParaRPr lang="ja-JP" altLang="en-US" sz="2400" dirty="0">
                        <a:solidFill>
                          <a:schemeClr val="bg1"/>
                        </a:solidFill>
                      </a:endParaRPr>
                    </a:p>
                  </a:txBody>
                  <a:tcPr anchor="ctr"/>
                </a:tc>
                <a:tc>
                  <a:txBody>
                    <a:bodyPr/>
                    <a:lstStyle/>
                    <a:p>
                      <a:pPr algn="ctr">
                        <a:buNone/>
                      </a:pPr>
                      <a:r>
                        <a:rPr lang="ja-JP" altLang="en-US" sz="2400" dirty="0">
                          <a:solidFill>
                            <a:schemeClr val="bg1"/>
                          </a:solidFill>
                        </a:rPr>
                        <a:t>送電設備点検や計測などの業務に向いている</a:t>
                      </a:r>
                      <a:endParaRPr lang="ja-JP" altLang="en-US" sz="2400" dirty="0">
                        <a:solidFill>
                          <a:schemeClr val="bg1"/>
                        </a:solidFill>
                      </a:endParaRPr>
                    </a:p>
                  </a:txBody>
                  <a:tcPr anchor="ctr"/>
                </a:tc>
                <a:tc>
                  <a:txBody>
                    <a:bodyPr/>
                    <a:lstStyle/>
                    <a:p>
                      <a:pPr algn="ctr">
                        <a:buNone/>
                      </a:pPr>
                      <a:r>
                        <a:rPr lang="ja-JP" altLang="en-US" sz="2400" dirty="0">
                          <a:solidFill>
                            <a:schemeClr val="bg1"/>
                          </a:solidFill>
                        </a:rPr>
                        <a:t>工場・私有地の巡回に向いている</a:t>
                      </a:r>
                      <a:endParaRPr lang="ja-JP" altLang="en-US" sz="2400" dirty="0">
                        <a:solidFill>
                          <a:schemeClr val="bg1"/>
                        </a:solidFill>
                      </a:endParaRPr>
                    </a:p>
                  </a:txBody>
                  <a:tcPr anchor="ctr"/>
                </a:tc>
              </a:tr>
              <a:tr h="1103630">
                <a:tc>
                  <a:txBody>
                    <a:bodyPr/>
                    <a:lstStyle/>
                    <a:p>
                      <a:pPr algn="ctr">
                        <a:buNone/>
                      </a:pPr>
                      <a:r>
                        <a:rPr lang="ja-JP" altLang="en-US" sz="2400" dirty="0">
                          <a:solidFill>
                            <a:schemeClr val="bg1"/>
                          </a:solidFill>
                        </a:rPr>
                        <a:t>ライブ映像の画質</a:t>
                      </a:r>
                      <a:endParaRPr lang="ja-JP" altLang="en-US" sz="2400" dirty="0">
                        <a:solidFill>
                          <a:schemeClr val="bg1"/>
                        </a:solidFill>
                      </a:endParaRPr>
                    </a:p>
                  </a:txBody>
                  <a:tcPr anchor="ctr"/>
                </a:tc>
                <a:tc>
                  <a:txBody>
                    <a:bodyPr/>
                    <a:lstStyle/>
                    <a:p>
                      <a:pPr algn="ctr">
                        <a:buNone/>
                      </a:pPr>
                      <a:r>
                        <a:rPr lang="ja-JP" altLang="en-US" sz="2400" dirty="0">
                          <a:solidFill>
                            <a:schemeClr val="bg1"/>
                          </a:solidFill>
                        </a:rPr>
                        <a:t>ネット回線の安定さ次第</a:t>
                      </a:r>
                      <a:endParaRPr lang="ja-JP" altLang="en-US" sz="2400" dirty="0">
                        <a:solidFill>
                          <a:schemeClr val="bg1"/>
                        </a:solidFill>
                      </a:endParaRPr>
                    </a:p>
                  </a:txBody>
                  <a:tcPr anchor="ctr"/>
                </a:tc>
                <a:tc>
                  <a:txBody>
                    <a:bodyPr/>
                    <a:lstStyle/>
                    <a:p>
                      <a:pPr algn="ctr">
                        <a:buNone/>
                      </a:pPr>
                      <a:r>
                        <a:rPr lang="en-US" altLang="ja-JP" sz="2400" dirty="0">
                          <a:solidFill>
                            <a:schemeClr val="bg1"/>
                          </a:solidFill>
                        </a:rPr>
                        <a:t>1080P</a:t>
                      </a:r>
                      <a:r>
                        <a:rPr lang="ja-JP" altLang="en-US" sz="2400" dirty="0">
                          <a:solidFill>
                            <a:schemeClr val="bg1"/>
                          </a:solidFill>
                        </a:rPr>
                        <a:t>超高解像度のリアルタイム映像伝送</a:t>
                      </a:r>
                      <a:endParaRPr lang="ja-JP" altLang="en-US" sz="2400" dirty="0">
                        <a:solidFill>
                          <a:schemeClr val="bg1"/>
                        </a:solidFill>
                      </a:endParaRPr>
                    </a:p>
                  </a:txBody>
                  <a:tcPr anchor="ctr"/>
                </a:tc>
              </a:tr>
              <a:tr h="1103630">
                <a:tc>
                  <a:txBody>
                    <a:bodyPr/>
                    <a:lstStyle/>
                    <a:p>
                      <a:pPr algn="ctr">
                        <a:buNone/>
                      </a:pPr>
                      <a:r>
                        <a:rPr lang="ja-JP" altLang="en-US" sz="2400" dirty="0">
                          <a:solidFill>
                            <a:schemeClr val="bg1"/>
                          </a:solidFill>
                        </a:rPr>
                        <a:t>制御方法</a:t>
                      </a:r>
                      <a:endParaRPr lang="ja-JP" altLang="en-US" sz="2400" dirty="0">
                        <a:solidFill>
                          <a:schemeClr val="bg1"/>
                        </a:solidFill>
                      </a:endParaRPr>
                    </a:p>
                  </a:txBody>
                  <a:tcPr anchor="ctr"/>
                </a:tc>
                <a:tc>
                  <a:txBody>
                    <a:bodyPr/>
                    <a:lstStyle/>
                    <a:p>
                      <a:pPr algn="ctr">
                        <a:buNone/>
                      </a:pPr>
                      <a:r>
                        <a:rPr lang="ja-JP" altLang="en-US" sz="2400" spc="100" dirty="0">
                          <a:solidFill>
                            <a:schemeClr val="bg1"/>
                          </a:solidFill>
                          <a:latin typeface="黑体" charset="-122"/>
                          <a:ea typeface="黑体" charset="-122"/>
                          <a:sym typeface="+mn-ea"/>
                        </a:rPr>
                        <a:t>飛行ルート計画、ピンポイント着陸、スケジュール設定タスク</a:t>
                      </a:r>
                      <a:endParaRPr lang="ja-JP" altLang="en-US" sz="2400" spc="100" dirty="0">
                        <a:solidFill>
                          <a:schemeClr val="bg1"/>
                        </a:solidFill>
                        <a:latin typeface="黑体" charset="-122"/>
                        <a:ea typeface="黑体" charset="-122"/>
                        <a:sym typeface="+mn-ea"/>
                      </a:endParaRPr>
                    </a:p>
                  </a:txBody>
                  <a:tcPr anchor="ctr"/>
                </a:tc>
                <a:tc>
                  <a:txBody>
                    <a:bodyPr/>
                    <a:lstStyle/>
                    <a:p>
                      <a:pPr algn="ctr">
                        <a:buNone/>
                      </a:pPr>
                      <a:r>
                        <a:rPr lang="en-US" altLang="ja-JP" sz="2400" dirty="0">
                          <a:solidFill>
                            <a:schemeClr val="bg1"/>
                          </a:solidFill>
                        </a:rPr>
                        <a:t>PS</a:t>
                      </a:r>
                      <a:r>
                        <a:rPr lang="ja-JP" altLang="en-US" sz="2400" dirty="0">
                          <a:solidFill>
                            <a:schemeClr val="bg1"/>
                          </a:solidFill>
                        </a:rPr>
                        <a:t>コンソールを用いる手動制御</a:t>
                      </a:r>
                      <a:endParaRPr lang="ja-JP" altLang="en-US" sz="2400" dirty="0">
                        <a:solidFill>
                          <a:schemeClr val="bg1"/>
                        </a:solidFill>
                      </a:endParaRPr>
                    </a:p>
                  </a:txBody>
                  <a:tcPr anchor="ctr"/>
                </a:tc>
              </a:tr>
              <a:tr h="1103630">
                <a:tc>
                  <a:txBody>
                    <a:bodyPr/>
                    <a:lstStyle/>
                    <a:p>
                      <a:pPr algn="ctr">
                        <a:buNone/>
                      </a:pPr>
                      <a:r>
                        <a:rPr lang="ja-JP" altLang="en-US" sz="2400" dirty="0">
                          <a:solidFill>
                            <a:schemeClr val="bg1"/>
                          </a:solidFill>
                        </a:rPr>
                        <a:t>設置の難易度</a:t>
                      </a:r>
                      <a:endParaRPr lang="ja-JP" altLang="en-US" sz="2400" dirty="0">
                        <a:solidFill>
                          <a:schemeClr val="bg1"/>
                        </a:solidFill>
                      </a:endParaRPr>
                    </a:p>
                  </a:txBody>
                  <a:tcPr anchor="ctr"/>
                </a:tc>
                <a:tc>
                  <a:txBody>
                    <a:bodyPr/>
                    <a:lstStyle/>
                    <a:p>
                      <a:pPr algn="ctr">
                        <a:buNone/>
                      </a:pPr>
                      <a:r>
                        <a:rPr lang="ja-JP" altLang="en-US" sz="2400" dirty="0">
                          <a:solidFill>
                            <a:schemeClr val="bg1"/>
                          </a:solidFill>
                        </a:rPr>
                        <a:t>専門の作業員による設置が必要</a:t>
                      </a:r>
                      <a:endParaRPr lang="ja-JP" altLang="en-US" sz="2400" dirty="0">
                        <a:solidFill>
                          <a:schemeClr val="bg1"/>
                        </a:solidFill>
                      </a:endParaRPr>
                    </a:p>
                  </a:txBody>
                  <a:tcPr anchor="ctr"/>
                </a:tc>
                <a:tc>
                  <a:txBody>
                    <a:bodyPr/>
                    <a:lstStyle/>
                    <a:p>
                      <a:pPr algn="ctr">
                        <a:buNone/>
                      </a:pPr>
                      <a:r>
                        <a:rPr lang="ja-JP" altLang="en-US" sz="2400" dirty="0">
                          <a:solidFill>
                            <a:schemeClr val="bg1"/>
                          </a:solidFill>
                        </a:rPr>
                        <a:t>平面と</a:t>
                      </a:r>
                      <a:r>
                        <a:rPr lang="en-US" altLang="ja-JP" sz="2400" dirty="0">
                          <a:solidFill>
                            <a:schemeClr val="bg1"/>
                          </a:solidFill>
                        </a:rPr>
                        <a:t>LAN</a:t>
                      </a:r>
                      <a:r>
                        <a:rPr lang="ja-JP" altLang="en-US" sz="2400" dirty="0">
                          <a:solidFill>
                            <a:schemeClr val="bg1"/>
                          </a:solidFill>
                        </a:rPr>
                        <a:t>ケーブルがあれば簡単に設置可能</a:t>
                      </a:r>
                      <a:endParaRPr lang="ja-JP" altLang="en-US" sz="2400" dirty="0">
                        <a:solidFill>
                          <a:schemeClr val="bg1"/>
                        </a:solidFill>
                      </a:endParaRPr>
                    </a:p>
                  </a:txBody>
                  <a:tcPr anchor="ctr"/>
                </a:tc>
              </a:tr>
              <a:tr h="1103630">
                <a:tc>
                  <a:txBody>
                    <a:bodyPr/>
                    <a:lstStyle/>
                    <a:p>
                      <a:pPr algn="ctr">
                        <a:buNone/>
                      </a:pPr>
                      <a:r>
                        <a:rPr lang="ja-JP" altLang="en-US" sz="2400" dirty="0">
                          <a:solidFill>
                            <a:schemeClr val="bg1"/>
                          </a:solidFill>
                        </a:rPr>
                        <a:t>コスト</a:t>
                      </a:r>
                      <a:endParaRPr lang="ja-JP" altLang="en-US" sz="2400" dirty="0">
                        <a:solidFill>
                          <a:schemeClr val="bg1"/>
                        </a:solidFill>
                      </a:endParaRPr>
                    </a:p>
                  </a:txBody>
                  <a:tcPr anchor="ctr"/>
                </a:tc>
                <a:tc>
                  <a:txBody>
                    <a:bodyPr/>
                    <a:lstStyle/>
                    <a:p>
                      <a:pPr algn="ctr">
                        <a:buNone/>
                      </a:pPr>
                      <a:r>
                        <a:rPr lang="ja-JP" altLang="en-US" sz="2400" dirty="0">
                          <a:solidFill>
                            <a:schemeClr val="bg1"/>
                          </a:solidFill>
                        </a:rPr>
                        <a:t>価格が高い</a:t>
                      </a:r>
                      <a:endParaRPr lang="ja-JP" altLang="en-US" sz="2400" dirty="0">
                        <a:solidFill>
                          <a:schemeClr val="bg1"/>
                        </a:solidFill>
                      </a:endParaRPr>
                    </a:p>
                  </a:txBody>
                  <a:tcPr anchor="ctr"/>
                </a:tc>
                <a:tc>
                  <a:txBody>
                    <a:bodyPr/>
                    <a:lstStyle/>
                    <a:p>
                      <a:pPr algn="ctr">
                        <a:buNone/>
                      </a:pPr>
                      <a:r>
                        <a:rPr lang="ja-JP" altLang="en-US" sz="2400" dirty="0">
                          <a:solidFill>
                            <a:schemeClr val="bg1"/>
                          </a:solidFill>
                        </a:rPr>
                        <a:t>一般消費者向け、コスパが高い</a:t>
                      </a:r>
                      <a:endParaRPr lang="ja-JP" altLang="en-US" sz="2400" dirty="0">
                        <a:solidFill>
                          <a:schemeClr val="bg1"/>
                        </a:solidFill>
                      </a:endParaRPr>
                    </a:p>
                  </a:txBody>
                  <a:tcPr anchor="ctr"/>
                </a:tc>
              </a:tr>
            </a:tbl>
          </a:graphicData>
        </a:graphic>
      </p:graphicFrame>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02" name="image 1002"/>
          <p:cNvPicPr>
            <a:picLocks noChangeAspect="1"/>
          </p:cNvPicPr>
          <p:nvPr/>
        </p:nvPicPr>
        <p:blipFill>
          <a:blip r:embed="rId1"/>
          <a:srcRect/>
          <a:stretch>
            <a:fillRect/>
          </a:stretch>
        </p:blipFill>
        <p:spPr>
          <a:xfrm>
            <a:off x="10947384" y="10502795"/>
            <a:ext cx="2489236" cy="2489235"/>
          </a:xfrm>
          <a:prstGeom prst="rect">
            <a:avLst/>
          </a:prstGeom>
        </p:spPr>
      </p:pic>
      <p:sp>
        <p:nvSpPr>
          <p:cNvPr id="1003" name="Object 1003"/>
          <p:cNvSpPr txBox="1"/>
          <p:nvPr/>
        </p:nvSpPr>
        <p:spPr>
          <a:xfrm>
            <a:off x="11370557" y="11194092"/>
            <a:ext cx="1696720" cy="1217930"/>
          </a:xfrm>
          <a:prstGeom prst="rect">
            <a:avLst/>
          </a:prstGeom>
        </p:spPr>
        <p:txBody>
          <a:bodyPr vert="horz" wrap="square" lIns="0" tIns="0" rIns="0" bIns="0" rtlCol="0" anchor="t" anchorCtr="0">
            <a:spAutoFit/>
          </a:bodyPr>
          <a:lstStyle/>
          <a:p>
            <a:pPr algn="ctr">
              <a:lnSpc>
                <a:spcPct val="110000"/>
              </a:lnSpc>
            </a:pPr>
            <a:r>
              <a:rPr lang="zh-CN" sz="7200" b="0" i="0" spc="300" dirty="0">
                <a:solidFill>
                  <a:srgbClr val="FFFFFF"/>
                </a:solidFill>
                <a:latin typeface="Arial" panose="020B0604020202020204" pitchFamily="34" charset="0"/>
                <a:ea typeface="OPPOSans-L" panose="00020600040101010101" charset="-122"/>
              </a:rPr>
              <a:t>02</a:t>
            </a:r>
            <a:endParaRPr lang="zh-CN" altLang="en-US" sz="7200" b="0" i="0" spc="300" dirty="0">
              <a:solidFill>
                <a:srgbClr val="FFFFFF"/>
              </a:solidFill>
              <a:latin typeface="Arial" panose="020B0604020202020204" pitchFamily="34" charset="0"/>
              <a:ea typeface="OPPOSans-L" panose="00020600040101010101" charset="-122"/>
            </a:endParaRPr>
          </a:p>
        </p:txBody>
      </p:sp>
      <p:sp>
        <p:nvSpPr>
          <p:cNvPr id="1004" name="Object 1004"/>
          <p:cNvSpPr txBox="1"/>
          <p:nvPr/>
        </p:nvSpPr>
        <p:spPr>
          <a:xfrm>
            <a:off x="6507466" y="1494860"/>
            <a:ext cx="11493500" cy="3249295"/>
          </a:xfrm>
          <a:prstGeom prst="rect">
            <a:avLst/>
          </a:prstGeom>
        </p:spPr>
        <p:txBody>
          <a:bodyPr vert="horz" wrap="square" lIns="0" tIns="0" rIns="0" bIns="0" rtlCol="0" anchor="t" anchorCtr="0">
            <a:spAutoFit/>
          </a:bodyPr>
          <a:lstStyle/>
          <a:p>
            <a:pPr algn="ctr">
              <a:lnSpc>
                <a:spcPct val="110000"/>
              </a:lnSpc>
            </a:pPr>
            <a:r>
              <a:rPr lang="zh-CN" sz="12000" spc="600" dirty="0">
                <a:solidFill>
                  <a:schemeClr val="accent1"/>
                </a:solidFill>
                <a:latin typeface="Arial" panose="020B0604020202020204" pitchFamily="34" charset="0"/>
                <a:ea typeface="汉仪旗黑-55简" panose="00020600040101010101" charset="-122"/>
                <a:sym typeface="+mn-ea"/>
              </a:rPr>
              <a:t>ハードウェア</a:t>
            </a:r>
            <a:endParaRPr lang="zh-CN" sz="12000" b="0" i="0" spc="600" dirty="0">
              <a:solidFill>
                <a:schemeClr val="accent1"/>
              </a:solidFill>
              <a:latin typeface="Arial" panose="020B0604020202020204" pitchFamily="34" charset="0"/>
              <a:ea typeface="汉仪旗黑-55简" panose="00020600040101010101" charset="-122"/>
            </a:endParaRPr>
          </a:p>
          <a:p>
            <a:pPr algn="ctr">
              <a:lnSpc>
                <a:spcPct val="110000"/>
              </a:lnSpc>
            </a:pPr>
            <a:endParaRPr lang="en-US" altLang="zh-CN" sz="3600" b="0" i="0" spc="600" dirty="0">
              <a:solidFill>
                <a:schemeClr val="accent1"/>
              </a:solidFill>
              <a:latin typeface="Arial" panose="020B0604020202020204" pitchFamily="34" charset="0"/>
              <a:ea typeface="汉仪旗黑-55简" panose="00020600040101010101" charset="-122"/>
            </a:endParaRPr>
          </a:p>
          <a:p>
            <a:pPr algn="ctr">
              <a:lnSpc>
                <a:spcPct val="110000"/>
              </a:lnSpc>
            </a:pPr>
            <a:endParaRPr lang="zh-CN" sz="3600" b="0" i="0" spc="600" dirty="0">
              <a:solidFill>
                <a:schemeClr val="accent6"/>
              </a:solidFill>
              <a:latin typeface="Yu Gothic" panose="020B0400000000000000" pitchFamily="34" charset="-128"/>
              <a:ea typeface="Yu Gothic" panose="020B0400000000000000" pitchFamily="34" charset="-128"/>
            </a:endParaRPr>
          </a:p>
        </p:txBody>
      </p:sp>
      <p:sp>
        <p:nvSpPr>
          <p:cNvPr id="1006" name="Object 1006"/>
          <p:cNvSpPr txBox="1"/>
          <p:nvPr/>
        </p:nvSpPr>
        <p:spPr>
          <a:xfrm>
            <a:off x="7809232" y="3351794"/>
            <a:ext cx="8818575" cy="700405"/>
          </a:xfrm>
          <a:prstGeom prst="rect">
            <a:avLst/>
          </a:prstGeom>
        </p:spPr>
        <p:txBody>
          <a:bodyPr vert="horz" wrap="square" lIns="0" tIns="0" rIns="0" bIns="0" rtlCol="0" anchor="t" anchorCtr="0">
            <a:spAutoFit/>
          </a:bodyPr>
          <a:lstStyle/>
          <a:p>
            <a:pPr algn="ctr">
              <a:lnSpc>
                <a:spcPct val="106000"/>
              </a:lnSpc>
            </a:pPr>
            <a:r>
              <a:rPr lang="en-US" altLang="zh-CN" sz="4300" b="0" i="0" spc="100" dirty="0">
                <a:solidFill>
                  <a:srgbClr val="FFFFFF"/>
                </a:solidFill>
                <a:latin typeface="Arial" panose="020B0604020202020204" pitchFamily="34" charset="0"/>
                <a:ea typeface="汉仪旗黑-55简" panose="00020600040101010101" charset="-122"/>
              </a:rPr>
              <a:t>Hardware Platform</a:t>
            </a:r>
            <a:endParaRPr lang="en-US" altLang="zh-CN" sz="4300" b="0" i="0" spc="100" dirty="0">
              <a:solidFill>
                <a:srgbClr val="FFFFFF"/>
              </a:solidFill>
              <a:latin typeface="Arial" panose="020B0604020202020204" pitchFamily="34" charset="0"/>
              <a:ea typeface="汉仪旗黑-55简" panose="00020600040101010101" charset="-122"/>
            </a:endParaRPr>
          </a:p>
        </p:txBody>
      </p:sp>
      <p:sp>
        <p:nvSpPr>
          <p:cNvPr id="2" name="文本框 1"/>
          <p:cNvSpPr txBox="1"/>
          <p:nvPr/>
        </p:nvSpPr>
        <p:spPr>
          <a:xfrm>
            <a:off x="2817495" y="5988050"/>
            <a:ext cx="3831590" cy="3107690"/>
          </a:xfrm>
          <a:prstGeom prst="rect">
            <a:avLst/>
          </a:prstGeom>
          <a:noFill/>
        </p:spPr>
        <p:txBody>
          <a:bodyPr wrap="square" rtlCol="0" anchor="t">
            <a:spAutoFit/>
          </a:bodyPr>
          <a:lstStyle/>
          <a:p>
            <a:pPr marL="0"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2.1 </a:t>
            </a:r>
            <a:r>
              <a:rPr lang="en-US" altLang="ja-JP" sz="2800" b="1" spc="100" dirty="0">
                <a:solidFill>
                  <a:schemeClr val="bg1"/>
                </a:solidFill>
                <a:latin typeface="黑体" charset="-122"/>
                <a:ea typeface="黑体" charset="-122"/>
                <a:sym typeface="+mn-ea"/>
              </a:rPr>
              <a:t>D</a:t>
            </a:r>
            <a:r>
              <a:rPr lang="ja-JP" altLang="en-US" sz="2800" b="1" spc="100" dirty="0">
                <a:solidFill>
                  <a:schemeClr val="bg1"/>
                </a:solidFill>
                <a:latin typeface="黑体" charset="-122"/>
                <a:ea typeface="黑体" charset="-122"/>
                <a:sym typeface="+mn-ea"/>
              </a:rPr>
              <a:t>シリーズ</a:t>
            </a:r>
            <a:endParaRPr lang="en-US" altLang="zh-CN" sz="2800" b="1" spc="100" dirty="0">
              <a:solidFill>
                <a:schemeClr val="bg1"/>
              </a:solidFill>
              <a:latin typeface="Arial" panose="020B0604020202020204" pitchFamily="34" charset="0"/>
              <a:ea typeface="OPPOSans-L" panose="00020600040101010101" charset="-122"/>
            </a:endParaRPr>
          </a:p>
          <a:p>
            <a:pPr marL="457200" lvl="1"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2.1.1 D50</a:t>
            </a:r>
            <a:endParaRPr lang="en-US" altLang="zh-CN" sz="2800" b="1" spc="100" dirty="0">
              <a:solidFill>
                <a:schemeClr val="bg1"/>
              </a:solidFill>
              <a:latin typeface="Arial" panose="020B0604020202020204" pitchFamily="34" charset="0"/>
              <a:ea typeface="OPPOSans-L" panose="00020600040101010101" charset="-122"/>
            </a:endParaRPr>
          </a:p>
          <a:p>
            <a:pPr marL="0" lvl="1"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    2.1.2 D80</a:t>
            </a:r>
            <a:endParaRPr lang="en-US" altLang="zh-CN" sz="2800" b="1" spc="100" dirty="0">
              <a:solidFill>
                <a:schemeClr val="bg1"/>
              </a:solidFill>
              <a:latin typeface="Arial" panose="020B0604020202020204" pitchFamily="34" charset="0"/>
              <a:ea typeface="OPPOSans-L" panose="00020600040101010101" charset="-122"/>
            </a:endParaRPr>
          </a:p>
          <a:p>
            <a:pPr marL="457200" lvl="2"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2.1.3 D135</a:t>
            </a:r>
            <a:endParaRPr lang="en-US" altLang="zh-CN" sz="2800" b="1" spc="100" dirty="0">
              <a:solidFill>
                <a:schemeClr val="bg1"/>
              </a:solidFill>
              <a:latin typeface="Arial" panose="020B0604020202020204" pitchFamily="34" charset="0"/>
              <a:ea typeface="OPPOSans-L" panose="00020600040101010101" charset="-122"/>
            </a:endParaRPr>
          </a:p>
          <a:p>
            <a:pPr marL="0" indent="0">
              <a:buNone/>
            </a:pPr>
            <a:endParaRPr lang="en-US" altLang="zh-CN" sz="2800" b="1" spc="100" dirty="0">
              <a:solidFill>
                <a:schemeClr val="bg1"/>
              </a:solidFill>
              <a:latin typeface="Arial" panose="020B0604020202020204" pitchFamily="34" charset="0"/>
              <a:ea typeface="OPPOSans-L" panose="00020600040101010101" charset="-122"/>
              <a:sym typeface="+mn-ea"/>
            </a:endParaRPr>
          </a:p>
        </p:txBody>
      </p:sp>
      <p:sp>
        <p:nvSpPr>
          <p:cNvPr id="3" name="文本框 2"/>
          <p:cNvSpPr txBox="1"/>
          <p:nvPr/>
        </p:nvSpPr>
        <p:spPr>
          <a:xfrm>
            <a:off x="7534910" y="5988050"/>
            <a:ext cx="4483100" cy="3107690"/>
          </a:xfrm>
          <a:prstGeom prst="rect">
            <a:avLst/>
          </a:prstGeom>
          <a:noFill/>
        </p:spPr>
        <p:txBody>
          <a:bodyPr wrap="square" rtlCol="0" anchor="t">
            <a:spAutoFit/>
          </a:bodyPr>
          <a:lstStyle/>
          <a:p>
            <a:pPr marL="0"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2.2 </a:t>
            </a:r>
            <a:r>
              <a:rPr lang="en-US" altLang="ja-JP" sz="2800" b="1" spc="100" dirty="0">
                <a:solidFill>
                  <a:schemeClr val="bg1"/>
                </a:solidFill>
                <a:latin typeface="黑体" charset="-122"/>
                <a:ea typeface="黑体" charset="-122"/>
                <a:sym typeface="+mn-ea"/>
              </a:rPr>
              <a:t>R</a:t>
            </a:r>
            <a:r>
              <a:rPr lang="ja-JP" altLang="en-US" sz="2800" b="1" spc="100" dirty="0">
                <a:solidFill>
                  <a:schemeClr val="bg1"/>
                </a:solidFill>
                <a:latin typeface="黑体" charset="-122"/>
                <a:ea typeface="黑体" charset="-122"/>
                <a:sym typeface="+mn-ea"/>
              </a:rPr>
              <a:t>シリーズ</a:t>
            </a:r>
            <a:endParaRPr lang="en-US" altLang="zh-CN" sz="2800" b="1" spc="100" dirty="0">
              <a:solidFill>
                <a:schemeClr val="bg1"/>
              </a:solidFill>
              <a:latin typeface="黑体" charset="-122"/>
              <a:ea typeface="黑体" charset="-122"/>
            </a:endParaRPr>
          </a:p>
          <a:p>
            <a:pPr marL="457200" lvl="1"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2.2.1 R80</a:t>
            </a:r>
            <a:endParaRPr lang="en-US" altLang="zh-CN" sz="2800" b="1" spc="100" dirty="0">
              <a:solidFill>
                <a:schemeClr val="bg1"/>
              </a:solidFill>
              <a:latin typeface="Arial" panose="020B0604020202020204" pitchFamily="34" charset="0"/>
              <a:ea typeface="OPPOSans-L" panose="00020600040101010101" charset="-122"/>
            </a:endParaRPr>
          </a:p>
          <a:p>
            <a:pPr marL="457200" lvl="1"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2.2.2 R50</a:t>
            </a:r>
            <a:endParaRPr lang="en-US" altLang="zh-CN" sz="2800" b="1" spc="100" dirty="0">
              <a:solidFill>
                <a:schemeClr val="bg1"/>
              </a:solidFill>
              <a:latin typeface="Arial" panose="020B0604020202020204" pitchFamily="34" charset="0"/>
              <a:ea typeface="OPPOSans-L" panose="00020600040101010101" charset="-122"/>
            </a:endParaRPr>
          </a:p>
          <a:p>
            <a:pPr marL="457200" lvl="1"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2.2.3 R80S</a:t>
            </a:r>
            <a:endParaRPr lang="en-US" altLang="zh-CN" sz="2800" b="1" spc="100" dirty="0">
              <a:solidFill>
                <a:schemeClr val="bg1"/>
              </a:solidFill>
              <a:latin typeface="Arial" panose="020B0604020202020204" pitchFamily="34" charset="0"/>
              <a:ea typeface="OPPOSans-L" panose="00020600040101010101" charset="-122"/>
            </a:endParaRPr>
          </a:p>
          <a:p>
            <a:pPr marL="0" indent="0">
              <a:buNone/>
            </a:pPr>
            <a:endParaRPr lang="en-US" altLang="zh-CN" sz="2800" b="1" spc="100" dirty="0">
              <a:solidFill>
                <a:schemeClr val="bg1"/>
              </a:solidFill>
              <a:latin typeface="Arial" panose="020B0604020202020204" pitchFamily="34" charset="0"/>
              <a:ea typeface="OPPOSans-L" panose="00020600040101010101" charset="-122"/>
              <a:sym typeface="+mn-ea"/>
            </a:endParaRPr>
          </a:p>
        </p:txBody>
      </p:sp>
      <p:sp>
        <p:nvSpPr>
          <p:cNvPr id="4" name="文本框 3"/>
          <p:cNvSpPr txBox="1"/>
          <p:nvPr/>
        </p:nvSpPr>
        <p:spPr>
          <a:xfrm>
            <a:off x="12452350" y="5988050"/>
            <a:ext cx="5548630" cy="4615815"/>
          </a:xfrm>
          <a:prstGeom prst="rect">
            <a:avLst/>
          </a:prstGeom>
          <a:noFill/>
        </p:spPr>
        <p:txBody>
          <a:bodyPr wrap="square" rtlCol="0" anchor="t">
            <a:spAutoFit/>
          </a:bodyPr>
          <a:lstStyle/>
          <a:p>
            <a:pPr marL="0"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2.3 </a:t>
            </a:r>
            <a:r>
              <a:rPr lang="en-US" altLang="ja-JP" sz="2800" b="1" spc="100" dirty="0">
                <a:solidFill>
                  <a:schemeClr val="bg1"/>
                </a:solidFill>
                <a:latin typeface="黑体" charset="-122"/>
                <a:ea typeface="黑体" charset="-122"/>
                <a:sym typeface="+mn-ea"/>
              </a:rPr>
              <a:t>V</a:t>
            </a:r>
            <a:r>
              <a:rPr lang="ja-JP" altLang="en-US" sz="2800" b="1" spc="100" dirty="0">
                <a:solidFill>
                  <a:schemeClr val="bg1"/>
                </a:solidFill>
                <a:latin typeface="黑体" charset="-122"/>
                <a:ea typeface="黑体" charset="-122"/>
                <a:sym typeface="+mn-ea"/>
              </a:rPr>
              <a:t>シリーズ</a:t>
            </a:r>
            <a:endParaRPr lang="en-US" altLang="zh-CN" sz="2800" b="1" spc="100" dirty="0">
              <a:solidFill>
                <a:schemeClr val="bg1"/>
              </a:solidFill>
              <a:latin typeface="Arial" panose="020B0604020202020204" pitchFamily="34" charset="0"/>
              <a:ea typeface="OPPOSans-L" panose="00020600040101010101" charset="-122"/>
              <a:sym typeface="+mn-ea"/>
            </a:endParaRPr>
          </a:p>
          <a:p>
            <a:pPr marL="457200" lvl="1"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2.3.1 V200- </a:t>
            </a:r>
            <a:r>
              <a:rPr lang="en-US" altLang="ja-JP" sz="2800" b="1" spc="100" dirty="0">
                <a:solidFill>
                  <a:schemeClr val="bg1"/>
                </a:solidFill>
                <a:latin typeface="Arial" panose="020B0604020202020204" pitchFamily="34" charset="0"/>
                <a:ea typeface="OPPOSans-L" panose="00020600040101010101" charset="-122"/>
                <a:sym typeface="+mn-ea"/>
              </a:rPr>
              <a:t>VTOL</a:t>
            </a:r>
            <a:endParaRPr lang="en-US" altLang="zh-CN" sz="2800" b="1" spc="100" dirty="0">
              <a:solidFill>
                <a:schemeClr val="bg1"/>
              </a:solidFill>
              <a:latin typeface="Arial" panose="020B0604020202020204" pitchFamily="34" charset="0"/>
              <a:ea typeface="OPPOSans-L" panose="00020600040101010101" charset="-122"/>
              <a:sym typeface="+mn-ea"/>
            </a:endParaRPr>
          </a:p>
          <a:p>
            <a:pPr marL="457200" lvl="1"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2.3.2 V200- </a:t>
            </a:r>
            <a:r>
              <a:rPr lang="ja-JP" altLang="en-US" sz="2800" b="1" spc="100" dirty="0">
                <a:solidFill>
                  <a:schemeClr val="bg1"/>
                </a:solidFill>
                <a:latin typeface="Arial" panose="020B0604020202020204" pitchFamily="34" charset="0"/>
                <a:ea typeface="OPPOSans-L" panose="00020600040101010101" charset="-122"/>
                <a:sym typeface="+mn-ea"/>
              </a:rPr>
              <a:t>固定翼型ドローン対応</a:t>
            </a:r>
            <a:endParaRPr lang="en-US" altLang="zh-CN" sz="2800" b="1" spc="100" dirty="0">
              <a:solidFill>
                <a:schemeClr val="bg1"/>
              </a:solidFill>
              <a:latin typeface="Arial" panose="020B0604020202020204" pitchFamily="34" charset="0"/>
              <a:ea typeface="OPPOSans-L" panose="00020600040101010101" charset="-122"/>
              <a:sym typeface="+mn-ea"/>
            </a:endParaRPr>
          </a:p>
          <a:p>
            <a:pPr marL="457200" lvl="1"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2.3.3  </a:t>
            </a:r>
            <a:r>
              <a:rPr lang="en-US" altLang="zh-CN" sz="2800" b="1" spc="100" dirty="0">
                <a:solidFill>
                  <a:schemeClr val="bg1"/>
                </a:solidFill>
                <a:latin typeface="Arial" panose="020B0604020202020204" pitchFamily="34" charset="0"/>
                <a:ea typeface="汉仪旗黑-55简" panose="00020600040101010101" charset="-122"/>
                <a:sym typeface="+mn-ea"/>
              </a:rPr>
              <a:t>V200-</a:t>
            </a:r>
            <a:r>
              <a:rPr lang="ja-JP" altLang="en-US" sz="2800" b="1" spc="100" dirty="0">
                <a:solidFill>
                  <a:schemeClr val="bg1"/>
                </a:solidFill>
                <a:latin typeface="Arial" panose="020B0604020202020204" pitchFamily="34" charset="0"/>
                <a:ea typeface="汉仪旗黑-55简" panose="00020600040101010101" charset="-122"/>
                <a:sym typeface="+mn-ea"/>
              </a:rPr>
              <a:t>物流用ドローン対応</a:t>
            </a:r>
            <a:endParaRPr lang="en-US" altLang="zh-CN" sz="2800" b="1" spc="100" dirty="0">
              <a:solidFill>
                <a:schemeClr val="bg1"/>
              </a:solidFill>
              <a:latin typeface="Arial" panose="020B0604020202020204" pitchFamily="34" charset="0"/>
              <a:ea typeface="OPPOSans-L" panose="00020600040101010101" charset="-122"/>
              <a:sym typeface="+mn-ea"/>
            </a:endParaRPr>
          </a:p>
          <a:p>
            <a:pPr marL="457200" lvl="1"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2.3.4  V200-</a:t>
            </a:r>
            <a:r>
              <a:rPr lang="ja-JP" altLang="en-US" sz="2800" b="1" spc="100" dirty="0">
                <a:solidFill>
                  <a:schemeClr val="bg1"/>
                </a:solidFill>
                <a:latin typeface="Arial" panose="020B0604020202020204" pitchFamily="34" charset="0"/>
                <a:ea typeface="OPPOSans-L" panose="00020600040101010101" charset="-122"/>
                <a:sym typeface="+mn-ea"/>
              </a:rPr>
              <a:t>人型ロボット</a:t>
            </a:r>
            <a:endParaRPr lang="ja-JP" altLang="en-US" sz="2800" b="1" spc="100" dirty="0">
              <a:solidFill>
                <a:schemeClr val="bg1"/>
              </a:solidFill>
              <a:latin typeface="Arial" panose="020B0604020202020204" pitchFamily="34" charset="0"/>
              <a:ea typeface="OPPOSans-L" panose="00020600040101010101" charset="-122"/>
              <a:sym typeface="+mn-ea"/>
            </a:endParaRPr>
          </a:p>
        </p:txBody>
      </p:sp>
      <p:sp>
        <p:nvSpPr>
          <p:cNvPr id="5" name="文本框 4"/>
          <p:cNvSpPr txBox="1"/>
          <p:nvPr/>
        </p:nvSpPr>
        <p:spPr>
          <a:xfrm>
            <a:off x="18572480" y="5988050"/>
            <a:ext cx="4055745" cy="2030095"/>
          </a:xfrm>
          <a:prstGeom prst="rect">
            <a:avLst/>
          </a:prstGeom>
          <a:noFill/>
        </p:spPr>
        <p:txBody>
          <a:bodyPr wrap="square" rtlCol="0" anchor="t">
            <a:spAutoFit/>
          </a:bodyPr>
          <a:lstStyle/>
          <a:p>
            <a:pPr marL="0"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2.4 </a:t>
            </a:r>
            <a:r>
              <a:rPr lang="en-US" altLang="ja-JP" sz="2800" b="1" spc="100" dirty="0">
                <a:solidFill>
                  <a:schemeClr val="bg1"/>
                </a:solidFill>
                <a:latin typeface="黑体" charset="-122"/>
                <a:ea typeface="黑体" charset="-122"/>
                <a:sym typeface="+mn-ea"/>
              </a:rPr>
              <a:t>C</a:t>
            </a:r>
            <a:r>
              <a:rPr lang="ja-JP" altLang="en-US" sz="2800" b="1" spc="100" dirty="0">
                <a:solidFill>
                  <a:schemeClr val="bg1"/>
                </a:solidFill>
                <a:latin typeface="黑体" charset="-122"/>
                <a:ea typeface="黑体" charset="-122"/>
                <a:sym typeface="+mn-ea"/>
              </a:rPr>
              <a:t>シリーズ</a:t>
            </a:r>
            <a:endParaRPr lang="en-US" altLang="zh-CN" sz="2800" b="1" spc="100" dirty="0">
              <a:solidFill>
                <a:schemeClr val="bg1"/>
              </a:solidFill>
              <a:latin typeface="Arial" panose="020B0604020202020204" pitchFamily="34" charset="0"/>
              <a:ea typeface="OPPOSans-L" panose="00020600040101010101" charset="-122"/>
            </a:endParaRPr>
          </a:p>
          <a:p>
            <a:pPr marL="457200" lvl="1"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2.4.1 C17</a:t>
            </a:r>
            <a:endParaRPr lang="en-US" altLang="zh-CN" sz="2800" b="1" spc="100" dirty="0">
              <a:solidFill>
                <a:schemeClr val="bg1"/>
              </a:solidFill>
              <a:latin typeface="Arial" panose="020B0604020202020204" pitchFamily="34" charset="0"/>
              <a:ea typeface="OPPOSans-L" panose="00020600040101010101" charset="-122"/>
            </a:endParaRPr>
          </a:p>
          <a:p>
            <a:pPr marL="457200" lvl="1" indent="0">
              <a:lnSpc>
                <a:spcPct val="150000"/>
              </a:lnSpc>
              <a:buNone/>
            </a:pPr>
            <a:r>
              <a:rPr lang="en-US" altLang="zh-CN" sz="2800" b="1" spc="100" dirty="0">
                <a:solidFill>
                  <a:schemeClr val="bg1"/>
                </a:solidFill>
                <a:latin typeface="Arial" panose="020B0604020202020204" pitchFamily="34" charset="0"/>
                <a:ea typeface="OPPOSans-L" panose="00020600040101010101" charset="-122"/>
                <a:sym typeface="+mn-ea"/>
              </a:rPr>
              <a:t>2.4.2 C28</a:t>
            </a:r>
            <a:endParaRPr lang="en-US" altLang="zh-CN" sz="2800" b="1" spc="100" dirty="0">
              <a:solidFill>
                <a:schemeClr val="bg1"/>
              </a:solidFill>
              <a:latin typeface="Arial" panose="020B0604020202020204" pitchFamily="34" charset="0"/>
              <a:ea typeface="OPPOSans-L" panose="00020600040101010101" charset="-122"/>
              <a:sym typeface="+mn-ea"/>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半闭框 9"/>
          <p:cNvSpPr/>
          <p:nvPr/>
        </p:nvSpPr>
        <p:spPr>
          <a:xfrm rot="5400000">
            <a:off x="22226270" y="-1378585"/>
            <a:ext cx="779145" cy="3535680"/>
          </a:xfrm>
          <a:prstGeom prst="halfFrame">
            <a:avLst/>
          </a:prstGeom>
          <a:gradFill>
            <a:gsLst>
              <a:gs pos="100000">
                <a:srgbClr val="E30000"/>
              </a:gs>
              <a:gs pos="100000">
                <a:srgbClr val="760303"/>
              </a:gs>
            </a:gsLst>
            <a:lin ang="5400000" scaled="0"/>
          </a:gra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Object 403"/>
          <p:cNvSpPr txBox="1"/>
          <p:nvPr/>
        </p:nvSpPr>
        <p:spPr>
          <a:xfrm>
            <a:off x="21377275" y="311150"/>
            <a:ext cx="2609850" cy="451485"/>
          </a:xfrm>
          <a:prstGeom prst="rect">
            <a:avLst/>
          </a:prstGeom>
        </p:spPr>
        <p:txBody>
          <a:bodyPr vert="horz" wrap="square" lIns="0" tIns="0" rIns="0" bIns="0" rtlCol="0" anchor="t" anchorCtr="0">
            <a:spAutoFit/>
          </a:bodyPr>
          <a:lstStyle/>
          <a:p>
            <a:pPr algn="r">
              <a:lnSpc>
                <a:spcPct val="105000"/>
              </a:lnSpc>
            </a:pPr>
            <a:r>
              <a:rPr lang="en-US" altLang="zh-CN" sz="2800" b="1" spc="100" dirty="0">
                <a:solidFill>
                  <a:schemeClr val="bg1"/>
                </a:solidFill>
                <a:latin typeface="Arial" panose="020B0604020202020204" pitchFamily="34" charset="0"/>
                <a:ea typeface="OPPOSans-L" panose="00020600040101010101" charset="-122"/>
                <a:sym typeface="+mn-ea"/>
              </a:rPr>
              <a:t> </a:t>
            </a:r>
            <a:r>
              <a:rPr lang="en-US" altLang="ja-JP" sz="2800" b="1" spc="100" dirty="0">
                <a:solidFill>
                  <a:schemeClr val="bg1"/>
                </a:solidFill>
                <a:latin typeface="Arial" panose="020B0604020202020204" pitchFamily="34" charset="0"/>
                <a:ea typeface="OPPOSans-L" panose="00020600040101010101" charset="-122"/>
                <a:sym typeface="+mn-ea"/>
              </a:rPr>
              <a:t>D</a:t>
            </a:r>
            <a:r>
              <a:rPr lang="ja-JP" altLang="en-US" sz="2800" b="1" spc="100" dirty="0">
                <a:solidFill>
                  <a:schemeClr val="bg1"/>
                </a:solidFill>
                <a:latin typeface="Arial" panose="020B0604020202020204" pitchFamily="34" charset="0"/>
                <a:ea typeface="OPPOSans-L" panose="00020600040101010101" charset="-122"/>
                <a:sym typeface="+mn-ea"/>
              </a:rPr>
              <a:t>シリーズ</a:t>
            </a:r>
            <a:endParaRPr lang="ja-JP" altLang="en-US" sz="2800" b="1" spc="100" dirty="0">
              <a:solidFill>
                <a:schemeClr val="bg1"/>
              </a:solidFill>
              <a:latin typeface="Arial" panose="020B0604020202020204" pitchFamily="34" charset="0"/>
              <a:ea typeface="OPPOSans-L" panose="00020600040101010101" charset="-122"/>
              <a:sym typeface="+mn-ea"/>
            </a:endParaRPr>
          </a:p>
        </p:txBody>
      </p:sp>
      <p:sp>
        <p:nvSpPr>
          <p:cNvPr id="403" name="Object 403"/>
          <p:cNvSpPr txBox="1"/>
          <p:nvPr/>
        </p:nvSpPr>
        <p:spPr>
          <a:xfrm>
            <a:off x="1506220" y="1005205"/>
            <a:ext cx="10598785"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rgbClr val="FFFFFF"/>
                </a:solidFill>
                <a:latin typeface="Arial" panose="020B0604020202020204" pitchFamily="34" charset="0"/>
                <a:ea typeface="汉仪旗黑-55简" panose="00020600040101010101" charset="-122"/>
                <a:sym typeface="+mn-ea"/>
              </a:rPr>
              <a:t>2.1.1 D</a:t>
            </a:r>
            <a:r>
              <a:rPr lang="en-US" sz="4300" b="1" spc="100" dirty="0">
                <a:solidFill>
                  <a:srgbClr val="FFFFFF"/>
                </a:solidFill>
                <a:latin typeface="Arial" panose="020B0604020202020204" pitchFamily="34" charset="0"/>
                <a:ea typeface="汉仪旗黑-55简" panose="00020600040101010101" charset="-122"/>
                <a:sym typeface="+mn-ea"/>
              </a:rPr>
              <a:t>50</a:t>
            </a:r>
            <a:endParaRPr lang="en-US" sz="4300" b="1" spc="100" dirty="0">
              <a:solidFill>
                <a:srgbClr val="FFFFFF"/>
              </a:solidFill>
              <a:latin typeface="Arial" panose="020B0604020202020204" pitchFamily="34" charset="0"/>
              <a:ea typeface="汉仪旗黑-55简" panose="00020600040101010101" charset="-122"/>
              <a:sym typeface="+mn-ea"/>
            </a:endParaRPr>
          </a:p>
        </p:txBody>
      </p:sp>
      <p:pic>
        <p:nvPicPr>
          <p:cNvPr id="5" name="图片 4" descr="D50 白色 (1)"/>
          <p:cNvPicPr>
            <a:picLocks noChangeAspect="1"/>
          </p:cNvPicPr>
          <p:nvPr>
            <p:custDataLst>
              <p:tags r:id="rId1"/>
            </p:custDataLst>
          </p:nvPr>
        </p:nvPicPr>
        <p:blipFill>
          <a:blip r:embed="rId2"/>
          <a:stretch>
            <a:fillRect/>
          </a:stretch>
        </p:blipFill>
        <p:spPr>
          <a:xfrm>
            <a:off x="6542405" y="1699260"/>
            <a:ext cx="9843135" cy="6153150"/>
          </a:xfrm>
          <a:prstGeom prst="rect">
            <a:avLst/>
          </a:prstGeom>
        </p:spPr>
      </p:pic>
      <p:sp>
        <p:nvSpPr>
          <p:cNvPr id="3" name="内容占位符 2"/>
          <p:cNvSpPr>
            <a:spLocks noGrp="1"/>
          </p:cNvSpPr>
          <p:nvPr/>
        </p:nvSpPr>
        <p:spPr>
          <a:xfrm>
            <a:off x="1910080" y="8874926"/>
            <a:ext cx="8903970" cy="4841074"/>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latin typeface="黑体" charset="-122"/>
                <a:ea typeface="黑体" charset="-122"/>
                <a:cs typeface="黑体" charset="-122"/>
              </a:rPr>
              <a:t>重さ</a:t>
            </a:r>
            <a:r>
              <a:rPr lang="en-US" altLang="zh-CN" sz="2400" dirty="0">
                <a:solidFill>
                  <a:schemeClr val="bg1"/>
                </a:solidFill>
                <a:latin typeface="黑体" charset="-122"/>
                <a:ea typeface="黑体" charset="-122"/>
                <a:cs typeface="黑体" charset="-122"/>
              </a:rPr>
              <a:t> 55KG   </a:t>
            </a:r>
            <a:endParaRPr lang="en-US" altLang="zh-CN" sz="2400" dirty="0">
              <a:solidFill>
                <a:schemeClr val="bg1"/>
              </a:solidFill>
              <a:latin typeface="黑体" charset="-122"/>
              <a:ea typeface="黑体" charset="-122"/>
              <a:cs typeface="黑体" charset="-122"/>
            </a:endParaRPr>
          </a:p>
          <a:p>
            <a:r>
              <a:rPr lang="en-US" altLang="zh-CN" sz="2400" dirty="0">
                <a:solidFill>
                  <a:schemeClr val="bg1"/>
                </a:solidFill>
                <a:latin typeface="黑体" charset="-122"/>
                <a:ea typeface="黑体" charset="-122"/>
                <a:cs typeface="黑体" charset="-122"/>
              </a:rPr>
              <a:t>IP55</a:t>
            </a:r>
            <a:endParaRPr lang="en-US" altLang="zh-CN" sz="2400" dirty="0">
              <a:solidFill>
                <a:schemeClr val="bg1"/>
              </a:solidFill>
              <a:latin typeface="黑体" charset="-122"/>
              <a:ea typeface="黑体" charset="-122"/>
              <a:cs typeface="黑体" charset="-122"/>
            </a:endParaRPr>
          </a:p>
          <a:p>
            <a:r>
              <a:rPr lang="ja-JP" altLang="en-US" sz="2400" dirty="0">
                <a:solidFill>
                  <a:schemeClr val="bg1"/>
                </a:solidFill>
                <a:latin typeface="黑体" charset="-122"/>
                <a:ea typeface="黑体" charset="-122"/>
                <a:cs typeface="黑体" charset="-122"/>
              </a:rPr>
              <a:t>バッテリータイプ</a:t>
            </a:r>
            <a:r>
              <a:rPr lang="en-US" altLang="ja-JP" sz="2400" dirty="0">
                <a:solidFill>
                  <a:schemeClr val="bg1"/>
                </a:solidFill>
                <a:latin typeface="黑体" charset="-122"/>
                <a:ea typeface="黑体" charset="-122"/>
                <a:cs typeface="黑体" charset="-122"/>
              </a:rPr>
              <a:t>2S-4S</a:t>
            </a:r>
            <a:r>
              <a:rPr lang="ja-JP" altLang="en-US" sz="2400" dirty="0">
                <a:solidFill>
                  <a:schemeClr val="bg1"/>
                </a:solidFill>
                <a:latin typeface="黑体" charset="-122"/>
                <a:ea typeface="黑体" charset="-122"/>
                <a:cs typeface="黑体" charset="-122"/>
              </a:rPr>
              <a:t>の充電に対応</a:t>
            </a:r>
            <a:endParaRPr lang="ja-JP" altLang="en-US" sz="2400" dirty="0">
              <a:solidFill>
                <a:schemeClr val="bg1"/>
              </a:solidFill>
              <a:latin typeface="黑体" charset="-122"/>
              <a:ea typeface="黑体" charset="-122"/>
              <a:cs typeface="黑体" charset="-122"/>
            </a:endParaRPr>
          </a:p>
          <a:p>
            <a:r>
              <a:rPr lang="en-US" altLang="ja-JP" sz="2400" dirty="0">
                <a:solidFill>
                  <a:schemeClr val="bg1"/>
                </a:solidFill>
                <a:latin typeface="黑体" charset="-122"/>
                <a:ea typeface="黑体" charset="-122"/>
                <a:cs typeface="黑体" charset="-122"/>
              </a:rPr>
              <a:t>40</a:t>
            </a:r>
            <a:r>
              <a:rPr lang="ja-JP" altLang="en-US" sz="2400" dirty="0">
                <a:solidFill>
                  <a:schemeClr val="bg1"/>
                </a:solidFill>
                <a:latin typeface="黑体" charset="-122"/>
                <a:ea typeface="黑体" charset="-122"/>
                <a:cs typeface="黑体" charset="-122"/>
              </a:rPr>
              <a:t>分で満充電になる高速充電（</a:t>
            </a:r>
            <a:r>
              <a:rPr lang="en-US" altLang="ja-JP" sz="2400" dirty="0">
                <a:solidFill>
                  <a:schemeClr val="bg1"/>
                </a:solidFill>
                <a:latin typeface="黑体" charset="-122"/>
                <a:ea typeface="黑体" charset="-122"/>
                <a:cs typeface="黑体" charset="-122"/>
              </a:rPr>
              <a:t>Mavic</a:t>
            </a:r>
            <a:r>
              <a:rPr lang="ja-JP" altLang="en-US" sz="2400" dirty="0">
                <a:solidFill>
                  <a:schemeClr val="bg1"/>
                </a:solidFill>
                <a:latin typeface="黑体" charset="-122"/>
                <a:ea typeface="黑体" charset="-122"/>
                <a:cs typeface="黑体" charset="-122"/>
              </a:rPr>
              <a:t>シリーズの場合）</a:t>
            </a:r>
            <a:endParaRPr lang="zh-CN" altLang="en-US" sz="2400" dirty="0">
              <a:solidFill>
                <a:schemeClr val="bg1"/>
              </a:solidFill>
              <a:latin typeface="黑体" charset="-122"/>
              <a:ea typeface="黑体" charset="-122"/>
              <a:cs typeface="黑体" charset="-122"/>
            </a:endParaRPr>
          </a:p>
          <a:p>
            <a:r>
              <a:rPr lang="ja-JP" altLang="en-US" sz="2400" dirty="0">
                <a:solidFill>
                  <a:schemeClr val="bg1"/>
                </a:solidFill>
                <a:latin typeface="黑体" charset="-122"/>
                <a:ea typeface="黑体" charset="-122"/>
                <a:cs typeface="黑体" charset="-122"/>
              </a:rPr>
              <a:t>温度調節がスマートに</a:t>
            </a:r>
            <a:endParaRPr lang="zh-CN" altLang="en-US" sz="2400" dirty="0">
              <a:solidFill>
                <a:schemeClr val="bg1"/>
              </a:solidFill>
              <a:latin typeface="黑体" charset="-122"/>
              <a:ea typeface="黑体" charset="-122"/>
              <a:cs typeface="黑体" charset="-122"/>
            </a:endParaRPr>
          </a:p>
          <a:p>
            <a:r>
              <a:rPr lang="ja-JP" altLang="en-US" sz="2400" dirty="0">
                <a:solidFill>
                  <a:schemeClr val="bg1"/>
                </a:solidFill>
                <a:latin typeface="黑体" charset="-122"/>
                <a:ea typeface="黑体" charset="-122"/>
                <a:cs typeface="黑体" charset="-122"/>
                <a:sym typeface="+mn-ea"/>
              </a:rPr>
              <a:t>遠隔モニタリング</a:t>
            </a:r>
            <a:endParaRPr lang="zh-CN" altLang="en-US" sz="2400" dirty="0">
              <a:solidFill>
                <a:schemeClr val="bg1"/>
              </a:solidFill>
              <a:latin typeface="黑体" charset="-122"/>
              <a:ea typeface="黑体" charset="-122"/>
              <a:cs typeface="黑体" charset="-122"/>
            </a:endParaRPr>
          </a:p>
          <a:p>
            <a:r>
              <a:rPr lang="en-US" altLang="ja-JP" sz="2400" dirty="0">
                <a:solidFill>
                  <a:schemeClr val="bg1"/>
                </a:solidFill>
                <a:latin typeface="黑体" charset="-122"/>
                <a:ea typeface="黑体" charset="-122"/>
                <a:cs typeface="黑体" charset="-122"/>
                <a:sym typeface="+mn-ea"/>
              </a:rPr>
              <a:t>SDK</a:t>
            </a:r>
            <a:r>
              <a:rPr lang="ja-JP" altLang="en-US" sz="2400" dirty="0">
                <a:solidFill>
                  <a:schemeClr val="bg1"/>
                </a:solidFill>
                <a:latin typeface="黑体" charset="-122"/>
                <a:ea typeface="黑体" charset="-122"/>
                <a:cs typeface="黑体" charset="-122"/>
                <a:sym typeface="+mn-ea"/>
              </a:rPr>
              <a:t>を提供する</a:t>
            </a:r>
            <a:endParaRPr lang="en-US" altLang="zh-CN" sz="2400" dirty="0">
              <a:solidFill>
                <a:schemeClr val="bg1"/>
              </a:solidFill>
              <a:latin typeface="黑体" charset="-122"/>
              <a:ea typeface="黑体" charset="-122"/>
              <a:cs typeface="黑体" charset="-122"/>
            </a:endParaRPr>
          </a:p>
          <a:p>
            <a:pPr marL="0" indent="0">
              <a:buNone/>
            </a:pPr>
            <a:endParaRPr lang="zh-CN" altLang="en-US" sz="2400" dirty="0">
              <a:solidFill>
                <a:schemeClr val="bg1"/>
              </a:solidFill>
              <a:latin typeface="黑体" charset="-122"/>
              <a:ea typeface="黑体" charset="-122"/>
              <a:cs typeface="黑体" charset="-122"/>
            </a:endParaRPr>
          </a:p>
          <a:p>
            <a:endParaRPr lang="zh-CN" altLang="en-US" sz="2400" dirty="0">
              <a:solidFill>
                <a:schemeClr val="bg1"/>
              </a:solidFill>
              <a:latin typeface="黑体" charset="-122"/>
              <a:ea typeface="黑体" charset="-122"/>
              <a:cs typeface="黑体" charset="-122"/>
            </a:endParaRPr>
          </a:p>
        </p:txBody>
      </p:sp>
      <p:sp>
        <p:nvSpPr>
          <p:cNvPr id="4" name="内容占位符 2"/>
          <p:cNvSpPr>
            <a:spLocks noGrp="1"/>
          </p:cNvSpPr>
          <p:nvPr/>
        </p:nvSpPr>
        <p:spPr>
          <a:xfrm>
            <a:off x="12105005" y="8870315"/>
            <a:ext cx="10393045" cy="405701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latin typeface="黑体" charset="-122"/>
                <a:ea typeface="黑体" charset="-122"/>
                <a:cs typeface="黑体" charset="-122"/>
              </a:rPr>
              <a:t>サイズ</a:t>
            </a:r>
            <a:r>
              <a:rPr lang="zh-CN" altLang="en-US" sz="2400" dirty="0">
                <a:solidFill>
                  <a:schemeClr val="bg1"/>
                </a:solidFill>
                <a:latin typeface="黑体" charset="-122"/>
                <a:ea typeface="黑体" charset="-122"/>
                <a:cs typeface="黑体" charset="-122"/>
              </a:rPr>
              <a:t>：</a:t>
            </a:r>
            <a:endParaRPr lang="zh-CN" altLang="en-US" sz="2400" dirty="0">
              <a:solidFill>
                <a:schemeClr val="bg1"/>
              </a:solidFill>
              <a:latin typeface="黑体" charset="-122"/>
              <a:ea typeface="黑体" charset="-122"/>
              <a:cs typeface="黑体" charset="-122"/>
            </a:endParaRPr>
          </a:p>
          <a:p>
            <a:pPr marL="0" indent="0">
              <a:buNone/>
            </a:pPr>
            <a:r>
              <a:rPr lang="ja-JP" altLang="en-US" sz="2400" dirty="0">
                <a:solidFill>
                  <a:schemeClr val="bg1"/>
                </a:solidFill>
                <a:latin typeface="黑体" charset="-122"/>
                <a:ea typeface="黑体" charset="-122"/>
                <a:cs typeface="黑体" charset="-122"/>
              </a:rPr>
              <a:t>開いた状態（ウェザーステーションを含めない場合）</a:t>
            </a:r>
            <a:r>
              <a:rPr lang="zh-CN" altLang="en-US" sz="2400" dirty="0">
                <a:solidFill>
                  <a:schemeClr val="bg1"/>
                </a:solidFill>
                <a:latin typeface="黑体" charset="-122"/>
                <a:ea typeface="黑体" charset="-122"/>
                <a:cs typeface="黑体" charset="-122"/>
              </a:rPr>
              <a:t>916</a:t>
            </a:r>
            <a:r>
              <a:rPr lang="en-US" altLang="zh-CN" sz="2400" dirty="0">
                <a:solidFill>
                  <a:schemeClr val="bg1"/>
                </a:solidFill>
                <a:latin typeface="黑体" charset="-122"/>
                <a:ea typeface="黑体" charset="-122"/>
                <a:cs typeface="黑体" charset="-122"/>
              </a:rPr>
              <a:t>mm</a:t>
            </a:r>
            <a:r>
              <a:rPr lang="zh-CN" altLang="en-US" sz="2400" dirty="0">
                <a:solidFill>
                  <a:schemeClr val="bg1"/>
                </a:solidFill>
                <a:latin typeface="黑体" charset="-122"/>
                <a:ea typeface="黑体" charset="-122"/>
                <a:cs typeface="黑体" charset="-122"/>
              </a:rPr>
              <a:t>×700mm×447 m</a:t>
            </a:r>
            <a:r>
              <a:rPr lang="en-US" altLang="zh-CN" sz="2400" dirty="0">
                <a:solidFill>
                  <a:schemeClr val="bg1"/>
                </a:solidFill>
                <a:latin typeface="黑体" charset="-122"/>
                <a:ea typeface="黑体" charset="-122"/>
                <a:cs typeface="黑体" charset="-122"/>
              </a:rPr>
              <a:t>m            </a:t>
            </a:r>
            <a:endParaRPr lang="en-US" altLang="zh-CN" sz="2400" dirty="0">
              <a:solidFill>
                <a:schemeClr val="bg1"/>
              </a:solidFill>
              <a:latin typeface="黑体" charset="-122"/>
              <a:ea typeface="黑体" charset="-122"/>
              <a:cs typeface="黑体" charset="-122"/>
            </a:endParaRPr>
          </a:p>
          <a:p>
            <a:pPr marL="0" indent="0">
              <a:buNone/>
            </a:pPr>
            <a:r>
              <a:rPr lang="ja-JP" altLang="en-US" sz="2400" dirty="0">
                <a:solidFill>
                  <a:schemeClr val="bg1"/>
                </a:solidFill>
                <a:latin typeface="黑体" charset="-122"/>
                <a:ea typeface="黑体" charset="-122"/>
                <a:cs typeface="黑体" charset="-122"/>
              </a:rPr>
              <a:t>閉じた状態（ウェザーステーションを含めない場合）</a:t>
            </a:r>
            <a:r>
              <a:rPr lang="zh-CN" altLang="en-US" sz="2400" dirty="0">
                <a:solidFill>
                  <a:schemeClr val="bg1"/>
                </a:solidFill>
                <a:latin typeface="黑体" charset="-122"/>
                <a:ea typeface="黑体" charset="-122"/>
                <a:cs typeface="黑体" charset="-122"/>
              </a:rPr>
              <a:t>916mm×700mm×685mm</a:t>
            </a:r>
            <a:endParaRPr lang="zh-CN" altLang="en-US" sz="2400" dirty="0">
              <a:solidFill>
                <a:schemeClr val="bg1"/>
              </a:solidFill>
              <a:latin typeface="黑体" charset="-122"/>
              <a:ea typeface="黑体" charset="-122"/>
              <a:cs typeface="黑体" charset="-122"/>
            </a:endParaRPr>
          </a:p>
          <a:p>
            <a:r>
              <a:rPr lang="ja-JP" altLang="en-US" sz="2400" dirty="0">
                <a:solidFill>
                  <a:schemeClr val="bg1"/>
                </a:solidFill>
                <a:latin typeface="黑体" charset="-122"/>
                <a:ea typeface="黑体" charset="-122"/>
                <a:cs typeface="黑体" charset="-122"/>
              </a:rPr>
              <a:t>安全安心な自動充電</a:t>
            </a:r>
            <a:endParaRPr lang="zh-CN" altLang="en-US" sz="2400" dirty="0">
              <a:solidFill>
                <a:schemeClr val="bg1"/>
              </a:solidFill>
              <a:latin typeface="黑体" charset="-122"/>
              <a:ea typeface="黑体" charset="-122"/>
              <a:cs typeface="黑体" charset="-122"/>
            </a:endParaRPr>
          </a:p>
          <a:p>
            <a:r>
              <a:rPr lang="ja-JP" altLang="en-US" sz="2400" dirty="0">
                <a:solidFill>
                  <a:schemeClr val="bg1"/>
                </a:solidFill>
                <a:latin typeface="黑体" charset="-122"/>
                <a:ea typeface="黑体" charset="-122"/>
                <a:cs typeface="黑体" charset="-122"/>
              </a:rPr>
              <a:t>ドローンの状態をリアルタイムで把握</a:t>
            </a:r>
            <a:endParaRPr lang="ja-JP" altLang="en-US" sz="2400" dirty="0">
              <a:solidFill>
                <a:schemeClr val="bg1"/>
              </a:solidFill>
              <a:latin typeface="黑体" charset="-122"/>
              <a:ea typeface="黑体" charset="-122"/>
              <a:cs typeface="黑体"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10598785"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rgbClr val="FFFFFF"/>
                </a:solidFill>
                <a:latin typeface="Arial" panose="020B0604020202020204" pitchFamily="34" charset="0"/>
                <a:ea typeface="汉仪旗黑-55简" panose="00020600040101010101" charset="-122"/>
                <a:sym typeface="+mn-ea"/>
              </a:rPr>
              <a:t>2.1.2 D8</a:t>
            </a:r>
            <a:r>
              <a:rPr lang="en-US" sz="4300" b="1" spc="100" dirty="0">
                <a:solidFill>
                  <a:srgbClr val="FFFFFF"/>
                </a:solidFill>
                <a:latin typeface="Arial" panose="020B0604020202020204" pitchFamily="34" charset="0"/>
                <a:ea typeface="汉仪旗黑-55简" panose="00020600040101010101" charset="-122"/>
                <a:sym typeface="+mn-ea"/>
              </a:rPr>
              <a:t>0</a:t>
            </a:r>
            <a:endParaRPr lang="en-US" sz="4300" b="1" spc="100" dirty="0">
              <a:solidFill>
                <a:srgbClr val="FFFFFF"/>
              </a:solidFill>
              <a:latin typeface="Arial" panose="020B0604020202020204" pitchFamily="34" charset="0"/>
              <a:ea typeface="汉仪旗黑-55简" panose="00020600040101010101" charset="-122"/>
              <a:sym typeface="+mn-ea"/>
            </a:endParaRPr>
          </a:p>
        </p:txBody>
      </p:sp>
      <p:pic>
        <p:nvPicPr>
          <p:cNvPr id="5" name="图片 4" descr="D.NEST"/>
          <p:cNvPicPr>
            <a:picLocks noChangeAspect="1"/>
          </p:cNvPicPr>
          <p:nvPr/>
        </p:nvPicPr>
        <p:blipFill>
          <a:blip r:embed="rId1"/>
          <a:stretch>
            <a:fillRect/>
          </a:stretch>
        </p:blipFill>
        <p:spPr>
          <a:xfrm>
            <a:off x="10459085" y="3542665"/>
            <a:ext cx="7465060" cy="4977130"/>
          </a:xfrm>
          <a:prstGeom prst="rect">
            <a:avLst/>
          </a:prstGeom>
        </p:spPr>
      </p:pic>
      <p:pic>
        <p:nvPicPr>
          <p:cNvPr id="6" name="图片 5" descr="T3渲染图"/>
          <p:cNvPicPr>
            <a:picLocks noChangeAspect="1"/>
          </p:cNvPicPr>
          <p:nvPr/>
        </p:nvPicPr>
        <p:blipFill>
          <a:blip r:embed="rId2"/>
          <a:srcRect l="30551" t="33711" r="40381" b="6873"/>
          <a:stretch>
            <a:fillRect/>
          </a:stretch>
        </p:blipFill>
        <p:spPr>
          <a:xfrm>
            <a:off x="6416675" y="1005205"/>
            <a:ext cx="4042410" cy="8262620"/>
          </a:xfrm>
          <a:prstGeom prst="rect">
            <a:avLst/>
          </a:prstGeom>
        </p:spPr>
      </p:pic>
      <p:sp>
        <p:nvSpPr>
          <p:cNvPr id="3" name="内容占位符 2"/>
          <p:cNvSpPr>
            <a:spLocks noGrp="1"/>
          </p:cNvSpPr>
          <p:nvPr/>
        </p:nvSpPr>
        <p:spPr>
          <a:xfrm>
            <a:off x="4984529" y="9030652"/>
            <a:ext cx="8234045" cy="416115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rPr>
              <a:t>重さ</a:t>
            </a:r>
            <a:r>
              <a:rPr lang="en-US" altLang="zh-CN" sz="2400" dirty="0">
                <a:solidFill>
                  <a:schemeClr val="bg1"/>
                </a:solidFill>
              </a:rPr>
              <a:t> 85KG</a:t>
            </a:r>
            <a:endParaRPr lang="en-US" altLang="zh-CN" sz="2400" dirty="0">
              <a:solidFill>
                <a:schemeClr val="bg1"/>
              </a:solidFill>
            </a:endParaRPr>
          </a:p>
          <a:p>
            <a:r>
              <a:rPr lang="ja-JP" altLang="en-US" sz="2400" dirty="0">
                <a:solidFill>
                  <a:schemeClr val="bg1"/>
                </a:solidFill>
              </a:rPr>
              <a:t>多機種対応：</a:t>
            </a:r>
            <a:r>
              <a:rPr lang="en-US" altLang="ja-JP" sz="2400" dirty="0" err="1">
                <a:solidFill>
                  <a:schemeClr val="bg1"/>
                </a:solidFill>
              </a:rPr>
              <a:t>Autel</a:t>
            </a:r>
            <a:r>
              <a:rPr lang="en-US" altLang="ja-JP" sz="2400" dirty="0">
                <a:solidFill>
                  <a:schemeClr val="bg1"/>
                </a:solidFill>
              </a:rPr>
              <a:t> EVO</a:t>
            </a:r>
            <a:r>
              <a:rPr lang="ja-JP" altLang="en-US" sz="2400" dirty="0">
                <a:solidFill>
                  <a:schemeClr val="bg1"/>
                </a:solidFill>
              </a:rPr>
              <a:t>、</a:t>
            </a:r>
            <a:r>
              <a:rPr lang="en-US" altLang="ja-JP" sz="2400" dirty="0">
                <a:solidFill>
                  <a:schemeClr val="bg1"/>
                </a:solidFill>
              </a:rPr>
              <a:t>Mavic</a:t>
            </a:r>
            <a:r>
              <a:rPr lang="ja-JP" altLang="en-US" sz="2400" dirty="0">
                <a:solidFill>
                  <a:schemeClr val="bg1"/>
                </a:solidFill>
              </a:rPr>
              <a:t>シリーズ、</a:t>
            </a:r>
            <a:r>
              <a:rPr lang="en-US" altLang="ja-JP" sz="2400" dirty="0">
                <a:solidFill>
                  <a:schemeClr val="bg1"/>
                </a:solidFill>
              </a:rPr>
              <a:t> Mavic 3</a:t>
            </a:r>
            <a:r>
              <a:rPr lang="ja-JP" altLang="en-US" sz="2400" dirty="0">
                <a:solidFill>
                  <a:schemeClr val="bg1"/>
                </a:solidFill>
              </a:rPr>
              <a:t>、</a:t>
            </a:r>
            <a:r>
              <a:rPr lang="en-US" altLang="ja-JP" sz="2400" dirty="0">
                <a:solidFill>
                  <a:schemeClr val="bg1"/>
                </a:solidFill>
              </a:rPr>
              <a:t> Mavic Enterprise Advance</a:t>
            </a:r>
            <a:endParaRPr lang="zh-CN" altLang="en-US" sz="2400" dirty="0">
              <a:solidFill>
                <a:schemeClr val="bg1"/>
              </a:solidFill>
            </a:endParaRPr>
          </a:p>
          <a:p>
            <a:r>
              <a:rPr lang="en-US" altLang="zh-CN" sz="2400" dirty="0">
                <a:solidFill>
                  <a:schemeClr val="bg1"/>
                </a:solidFill>
              </a:rPr>
              <a:t>IP55</a:t>
            </a:r>
            <a:r>
              <a:rPr lang="ja-JP" altLang="en-US" sz="2400" dirty="0">
                <a:solidFill>
                  <a:schemeClr val="bg1"/>
                </a:solidFill>
              </a:rPr>
              <a:t>　</a:t>
            </a:r>
            <a:endParaRPr lang="zh-CN" altLang="en-US" sz="2400" dirty="0">
              <a:solidFill>
                <a:schemeClr val="bg1"/>
              </a:solidFill>
            </a:endParaRPr>
          </a:p>
          <a:p>
            <a:r>
              <a:rPr lang="ja-JP" altLang="en-US" sz="2400" dirty="0">
                <a:solidFill>
                  <a:schemeClr val="bg1"/>
                </a:solidFill>
              </a:rPr>
              <a:t>温度調節がスマートに</a:t>
            </a:r>
            <a:endParaRPr lang="zh-CN" altLang="en-US" sz="2400" dirty="0">
              <a:solidFill>
                <a:schemeClr val="bg1"/>
              </a:solidFill>
            </a:endParaRPr>
          </a:p>
          <a:p>
            <a:r>
              <a:rPr lang="ja-JP" altLang="en-US" sz="2400" dirty="0">
                <a:solidFill>
                  <a:schemeClr val="bg1"/>
                </a:solidFill>
              </a:rPr>
              <a:t>ドローンポートの状態をリアルタイムで把握</a:t>
            </a:r>
            <a:endParaRPr lang="zh-CN" altLang="en-US" sz="2400" dirty="0">
              <a:solidFill>
                <a:schemeClr val="bg1"/>
              </a:solidFill>
            </a:endParaRPr>
          </a:p>
          <a:p>
            <a:endParaRPr lang="zh-CN" altLang="en-US" sz="2400" dirty="0">
              <a:solidFill>
                <a:schemeClr val="bg1"/>
              </a:solidFill>
            </a:endParaRPr>
          </a:p>
        </p:txBody>
      </p:sp>
      <p:sp>
        <p:nvSpPr>
          <p:cNvPr id="2" name="矩形 1"/>
          <p:cNvSpPr/>
          <p:nvPr/>
        </p:nvSpPr>
        <p:spPr>
          <a:xfrm>
            <a:off x="14074140" y="9021445"/>
            <a:ext cx="12192000" cy="4089400"/>
          </a:xfrm>
          <a:prstGeom prst="rect">
            <a:avLst/>
          </a:prstGeom>
        </p:spPr>
        <p:txBody>
          <a:bodyPr vert="horz" wrap="square" lIns="90000" tIns="46800" rIns="90000" bIns="46800" rtlCol="0" anchor="t">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buClrTx/>
              <a:buSzTx/>
            </a:pPr>
            <a:r>
              <a:rPr lang="en-US" altLang="ja-JP" sz="2300" dirty="0">
                <a:solidFill>
                  <a:schemeClr val="bg1"/>
                </a:solidFill>
                <a:sym typeface="+mn-ea"/>
              </a:rPr>
              <a:t>SDK</a:t>
            </a:r>
            <a:r>
              <a:rPr lang="ja-JP" altLang="en-US" sz="2300" dirty="0">
                <a:solidFill>
                  <a:schemeClr val="bg1"/>
                </a:solidFill>
                <a:sym typeface="+mn-ea"/>
              </a:rPr>
              <a:t>を提供する</a:t>
            </a:r>
            <a:endParaRPr lang="zh-CN" altLang="en-US" sz="2300" dirty="0">
              <a:solidFill>
                <a:schemeClr val="bg1"/>
              </a:solidFill>
              <a:sym typeface="+mn-ea"/>
            </a:endParaRPr>
          </a:p>
          <a:p>
            <a:pPr lvl="0" algn="l">
              <a:buClrTx/>
              <a:buSzTx/>
            </a:pPr>
            <a:r>
              <a:rPr lang="ja-JP" altLang="en-US" sz="2300" dirty="0">
                <a:solidFill>
                  <a:schemeClr val="bg1"/>
                </a:solidFill>
                <a:sym typeface="+mn-ea"/>
              </a:rPr>
              <a:t>オーディオ・ビジュアルアラーム、ウェザーセンサーを搭載</a:t>
            </a:r>
            <a:endParaRPr lang="zh-CN" altLang="en-US" sz="2300" dirty="0">
              <a:solidFill>
                <a:schemeClr val="bg1"/>
              </a:solidFill>
              <a:sym typeface="+mn-ea"/>
            </a:endParaRPr>
          </a:p>
          <a:p>
            <a:pPr lvl="0" algn="l">
              <a:buClrTx/>
              <a:buSzTx/>
            </a:pPr>
            <a:r>
              <a:rPr lang="ja-JP" altLang="en-US" sz="2300" dirty="0">
                <a:solidFill>
                  <a:schemeClr val="bg1"/>
                </a:solidFill>
                <a:sym typeface="+mn-ea"/>
              </a:rPr>
              <a:t>サイズ</a:t>
            </a:r>
            <a:r>
              <a:rPr lang="zh-CN" altLang="en-US" sz="2300" dirty="0">
                <a:solidFill>
                  <a:schemeClr val="bg1"/>
                </a:solidFill>
                <a:sym typeface="+mn-ea"/>
              </a:rPr>
              <a:t>：</a:t>
            </a:r>
            <a:endParaRPr lang="zh-CN" altLang="en-US" sz="2300" dirty="0">
              <a:solidFill>
                <a:schemeClr val="bg1"/>
              </a:solidFill>
              <a:sym typeface="+mn-ea"/>
            </a:endParaRPr>
          </a:p>
          <a:p>
            <a:pPr marL="0" lvl="0" indent="0" algn="l">
              <a:buClrTx/>
              <a:buSzTx/>
              <a:buNone/>
            </a:pPr>
            <a:r>
              <a:rPr lang="zh-CN" altLang="en-US" sz="2300" dirty="0">
                <a:solidFill>
                  <a:schemeClr val="bg1"/>
                </a:solidFill>
                <a:sym typeface="+mn-ea"/>
              </a:rPr>
              <a:t>(</a:t>
            </a:r>
            <a:r>
              <a:rPr lang="ja-JP" altLang="en-US" sz="2300" dirty="0">
                <a:solidFill>
                  <a:schemeClr val="bg1"/>
                </a:solidFill>
                <a:sym typeface="+mn-ea"/>
              </a:rPr>
              <a:t>閉じた状態</a:t>
            </a:r>
            <a:r>
              <a:rPr lang="zh-CN" altLang="en-US" sz="2300" dirty="0">
                <a:solidFill>
                  <a:schemeClr val="bg1"/>
                </a:solidFill>
                <a:sym typeface="+mn-ea"/>
              </a:rPr>
              <a:t>)：    1037*874*897 mm </a:t>
            </a:r>
            <a:endParaRPr lang="zh-CN" altLang="en-US" sz="2300" dirty="0">
              <a:solidFill>
                <a:schemeClr val="bg1"/>
              </a:solidFill>
              <a:sym typeface="+mn-ea"/>
            </a:endParaRPr>
          </a:p>
          <a:p>
            <a:pPr marL="0" lvl="0" indent="0" algn="l">
              <a:buClrTx/>
              <a:buSzTx/>
              <a:buNone/>
            </a:pPr>
            <a:r>
              <a:rPr lang="zh-CN" altLang="en-US" sz="2300" dirty="0">
                <a:solidFill>
                  <a:schemeClr val="bg1"/>
                </a:solidFill>
                <a:sym typeface="+mn-ea"/>
              </a:rPr>
              <a:t>(</a:t>
            </a:r>
            <a:r>
              <a:rPr lang="ja-JP" altLang="en-US" sz="2300" dirty="0">
                <a:solidFill>
                  <a:schemeClr val="bg1"/>
                </a:solidFill>
                <a:sym typeface="+mn-ea"/>
              </a:rPr>
              <a:t>開いた状態</a:t>
            </a:r>
            <a:r>
              <a:rPr lang="zh-CN" altLang="en-US" sz="2300" dirty="0">
                <a:solidFill>
                  <a:schemeClr val="bg1"/>
                </a:solidFill>
                <a:sym typeface="+mn-ea"/>
              </a:rPr>
              <a:t>)：    1037*874*510 mm</a:t>
            </a:r>
            <a:endParaRPr lang="zh-CN" altLang="en-US" sz="2300" dirty="0">
              <a:solidFill>
                <a:schemeClr val="bg1"/>
              </a:solidFill>
              <a:sym typeface="+mn-ea"/>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135"/>
          <p:cNvPicPr>
            <a:picLocks noChangeAspect="1"/>
          </p:cNvPicPr>
          <p:nvPr/>
        </p:nvPicPr>
        <p:blipFill>
          <a:blip r:embed="rId1"/>
          <a:stretch>
            <a:fillRect/>
          </a:stretch>
        </p:blipFill>
        <p:spPr>
          <a:xfrm>
            <a:off x="11268710" y="3806190"/>
            <a:ext cx="7040245" cy="5280660"/>
          </a:xfrm>
          <a:prstGeom prst="rect">
            <a:avLst/>
          </a:prstGeom>
        </p:spPr>
      </p:pic>
      <p:pic>
        <p:nvPicPr>
          <p:cNvPr id="6" name="图片 5" descr="T3渲染图"/>
          <p:cNvPicPr>
            <a:picLocks noChangeAspect="1"/>
          </p:cNvPicPr>
          <p:nvPr/>
        </p:nvPicPr>
        <p:blipFill>
          <a:blip r:embed="rId2"/>
          <a:srcRect l="29077" t="36383" r="38364" b="7398"/>
          <a:stretch>
            <a:fillRect/>
          </a:stretch>
        </p:blipFill>
        <p:spPr>
          <a:xfrm>
            <a:off x="4071620" y="1005205"/>
            <a:ext cx="5467350" cy="9440545"/>
          </a:xfrm>
          <a:prstGeom prst="rect">
            <a:avLst/>
          </a:prstGeom>
        </p:spPr>
      </p:pic>
      <p:sp>
        <p:nvSpPr>
          <p:cNvPr id="403" name="Object 403"/>
          <p:cNvSpPr txBox="1"/>
          <p:nvPr/>
        </p:nvSpPr>
        <p:spPr>
          <a:xfrm>
            <a:off x="1506220" y="1005205"/>
            <a:ext cx="10598785"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rgbClr val="FFFFFF"/>
                </a:solidFill>
                <a:latin typeface="Arial" panose="020B0604020202020204" pitchFamily="34" charset="0"/>
                <a:ea typeface="汉仪旗黑-55简" panose="00020600040101010101" charset="-122"/>
                <a:sym typeface="+mn-ea"/>
              </a:rPr>
              <a:t>2.1.3 D13</a:t>
            </a:r>
            <a:r>
              <a:rPr lang="en-US" sz="4300" b="1" spc="100" dirty="0">
                <a:solidFill>
                  <a:srgbClr val="FFFFFF"/>
                </a:solidFill>
                <a:latin typeface="Arial" panose="020B0604020202020204" pitchFamily="34" charset="0"/>
                <a:ea typeface="汉仪旗黑-55简" panose="00020600040101010101" charset="-122"/>
                <a:sym typeface="+mn-ea"/>
              </a:rPr>
              <a:t>5</a:t>
            </a:r>
            <a:endParaRPr lang="en-US" sz="4300" b="1" spc="100" dirty="0">
              <a:solidFill>
                <a:srgbClr val="FFFFFF"/>
              </a:solidFill>
              <a:latin typeface="Arial" panose="020B0604020202020204" pitchFamily="34" charset="0"/>
              <a:ea typeface="汉仪旗黑-55简" panose="00020600040101010101" charset="-122"/>
              <a:sym typeface="+mn-ea"/>
            </a:endParaRPr>
          </a:p>
        </p:txBody>
      </p:sp>
      <p:sp>
        <p:nvSpPr>
          <p:cNvPr id="3" name="内容占位符 2"/>
          <p:cNvSpPr>
            <a:spLocks noGrp="1"/>
          </p:cNvSpPr>
          <p:nvPr/>
        </p:nvSpPr>
        <p:spPr>
          <a:xfrm>
            <a:off x="2484783" y="10104120"/>
            <a:ext cx="8435312" cy="228727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sym typeface="+mn-ea"/>
              </a:rPr>
              <a:t>重さ</a:t>
            </a:r>
            <a:r>
              <a:rPr lang="zh-CN" altLang="en-US" sz="2400" dirty="0">
                <a:solidFill>
                  <a:schemeClr val="bg1"/>
                </a:solidFill>
                <a:sym typeface="+mn-ea"/>
              </a:rPr>
              <a:t>：</a:t>
            </a:r>
            <a:r>
              <a:rPr lang="en-US" altLang="zh-CN" sz="2400" dirty="0">
                <a:solidFill>
                  <a:schemeClr val="bg1"/>
                </a:solidFill>
                <a:sym typeface="+mn-ea"/>
              </a:rPr>
              <a:t>275kg </a:t>
            </a:r>
            <a:endParaRPr lang="en-US" altLang="zh-CN" sz="2400" dirty="0">
              <a:solidFill>
                <a:schemeClr val="bg1"/>
              </a:solidFill>
              <a:sym typeface="+mn-ea"/>
            </a:endParaRPr>
          </a:p>
          <a:p>
            <a:r>
              <a:rPr lang="ja-JP" altLang="en-US" sz="2400" dirty="0">
                <a:solidFill>
                  <a:schemeClr val="bg1"/>
                </a:solidFill>
                <a:sym typeface="+mn-ea"/>
              </a:rPr>
              <a:t>サイズ（閉じた状態）</a:t>
            </a:r>
            <a:r>
              <a:rPr lang="zh-CN" altLang="ja-JP" sz="2400" dirty="0">
                <a:solidFill>
                  <a:schemeClr val="bg1"/>
                </a:solidFill>
                <a:ea typeface="宋体" charset="0"/>
                <a:sym typeface="+mn-ea"/>
              </a:rPr>
              <a:t>：</a:t>
            </a:r>
            <a:r>
              <a:rPr lang="en-US" altLang="zh-CN" sz="2400" dirty="0">
                <a:solidFill>
                  <a:schemeClr val="bg1"/>
                </a:solidFill>
                <a:sym typeface="+mn-ea"/>
              </a:rPr>
              <a:t>1645*1290*1575 mm</a:t>
            </a:r>
            <a:endParaRPr lang="en-US" altLang="zh-CN" sz="2400" dirty="0">
              <a:solidFill>
                <a:schemeClr val="bg1"/>
              </a:solidFill>
              <a:sym typeface="+mn-ea"/>
            </a:endParaRPr>
          </a:p>
          <a:p>
            <a:r>
              <a:rPr lang="ja-JP" altLang="en-US" sz="2400" dirty="0">
                <a:solidFill>
                  <a:schemeClr val="bg1"/>
                </a:solidFill>
                <a:sym typeface="+mn-ea"/>
              </a:rPr>
              <a:t>サイズ（開いた状態）</a:t>
            </a:r>
            <a:r>
              <a:rPr lang="en-US" altLang="zh-CN" sz="2400" dirty="0">
                <a:solidFill>
                  <a:schemeClr val="bg1"/>
                </a:solidFill>
                <a:sym typeface="+mn-ea"/>
              </a:rPr>
              <a:t>：1645*1290*962 mm    </a:t>
            </a:r>
            <a:endParaRPr lang="en-US" altLang="zh-CN" sz="2400" dirty="0">
              <a:solidFill>
                <a:schemeClr val="bg1"/>
              </a:solidFill>
              <a:sym typeface="+mn-ea"/>
            </a:endParaRPr>
          </a:p>
          <a:p>
            <a:r>
              <a:rPr lang="en-US" altLang="zh-CN" sz="2400" dirty="0">
                <a:solidFill>
                  <a:schemeClr val="bg1"/>
                </a:solidFill>
                <a:sym typeface="+mn-ea"/>
              </a:rPr>
              <a:t>IP54</a:t>
            </a:r>
            <a:r>
              <a:rPr lang="ja-JP" altLang="en-US" sz="2400" dirty="0">
                <a:solidFill>
                  <a:schemeClr val="bg1"/>
                </a:solidFill>
                <a:sym typeface="+mn-ea"/>
              </a:rPr>
              <a:t>　</a:t>
            </a:r>
            <a:endParaRPr lang="en-US" altLang="zh-CN" sz="2400" dirty="0">
              <a:solidFill>
                <a:schemeClr val="bg1"/>
              </a:solidFill>
              <a:sym typeface="+mn-ea"/>
            </a:endParaRPr>
          </a:p>
          <a:p>
            <a:r>
              <a:rPr lang="ja-JP" altLang="en-US" sz="2400" dirty="0">
                <a:solidFill>
                  <a:schemeClr val="bg1"/>
                </a:solidFill>
              </a:rPr>
              <a:t>温度調節がスマートに</a:t>
            </a:r>
            <a:endParaRPr lang="zh-CN" altLang="en-US" sz="2400" dirty="0">
              <a:solidFill>
                <a:schemeClr val="bg1"/>
              </a:solidFill>
            </a:endParaRPr>
          </a:p>
          <a:p>
            <a:endParaRPr lang="zh-CN" altLang="en-US" sz="2400" dirty="0">
              <a:solidFill>
                <a:schemeClr val="bg1"/>
              </a:solidFill>
            </a:endParaRPr>
          </a:p>
        </p:txBody>
      </p:sp>
      <p:sp>
        <p:nvSpPr>
          <p:cNvPr id="5" name="内容占位符 2"/>
          <p:cNvSpPr>
            <a:spLocks noGrp="1"/>
          </p:cNvSpPr>
          <p:nvPr/>
        </p:nvSpPr>
        <p:spPr>
          <a:xfrm>
            <a:off x="11605895" y="10104120"/>
            <a:ext cx="8780780" cy="231076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2400" dirty="0">
                <a:solidFill>
                  <a:schemeClr val="bg1"/>
                </a:solidFill>
              </a:rPr>
              <a:t>M300</a:t>
            </a:r>
            <a:r>
              <a:rPr lang="ja-JP" altLang="en-US" sz="2400" dirty="0">
                <a:solidFill>
                  <a:schemeClr val="bg1"/>
                </a:solidFill>
              </a:rPr>
              <a:t>と</a:t>
            </a:r>
            <a:r>
              <a:rPr lang="en-US" altLang="ja-JP" sz="2400" dirty="0">
                <a:solidFill>
                  <a:schemeClr val="bg1"/>
                </a:solidFill>
              </a:rPr>
              <a:t>M200</a:t>
            </a:r>
            <a:r>
              <a:rPr lang="ja-JP" altLang="en-US" sz="2400" dirty="0">
                <a:solidFill>
                  <a:schemeClr val="bg1"/>
                </a:solidFill>
              </a:rPr>
              <a:t>の両方に対応</a:t>
            </a:r>
            <a:endParaRPr lang="en-US" altLang="zh-CN" sz="2400" dirty="0">
              <a:solidFill>
                <a:schemeClr val="bg1"/>
              </a:solidFill>
            </a:endParaRPr>
          </a:p>
          <a:p>
            <a:r>
              <a:rPr lang="ja-JP" altLang="en-US" sz="2400" dirty="0">
                <a:solidFill>
                  <a:schemeClr val="bg1"/>
                </a:solidFill>
              </a:rPr>
              <a:t>ドローンポートの状態をリアルタイムで把握</a:t>
            </a:r>
            <a:endParaRPr lang="zh-CN" altLang="en-US" sz="2400" dirty="0">
              <a:solidFill>
                <a:schemeClr val="bg1"/>
              </a:solidFill>
            </a:endParaRPr>
          </a:p>
          <a:p>
            <a:r>
              <a:rPr lang="ja-JP" altLang="en-US" sz="2400" dirty="0">
                <a:solidFill>
                  <a:schemeClr val="bg1"/>
                </a:solidFill>
                <a:sym typeface="+mn-ea"/>
              </a:rPr>
              <a:t>ウェザーセンサーやオーディオ・ビジュアルアラーム、夜間ライトなど、充実したアクセサリー</a:t>
            </a:r>
            <a:endParaRPr lang="ja-JP" altLang="en-US" sz="2400" dirty="0">
              <a:solidFill>
                <a:schemeClr val="bg1"/>
              </a:solidFill>
              <a:sym typeface="+mn-ea"/>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2748280"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rgbClr val="FFFFFF"/>
                </a:solidFill>
                <a:latin typeface="Arial" panose="020B0604020202020204" pitchFamily="34" charset="0"/>
                <a:ea typeface="汉仪旗黑-55简" panose="00020600040101010101" charset="-122"/>
                <a:sym typeface="+mn-ea"/>
              </a:rPr>
              <a:t>2.2.1 R80</a:t>
            </a:r>
            <a:endParaRPr lang="en-US" sz="4300" b="1" spc="100" dirty="0">
              <a:solidFill>
                <a:srgbClr val="FFFFFF"/>
              </a:solidFill>
              <a:latin typeface="Arial" panose="020B0604020202020204" pitchFamily="34" charset="0"/>
              <a:ea typeface="汉仪旗黑-55简" panose="00020600040101010101" charset="-122"/>
              <a:sym typeface="+mn-ea"/>
            </a:endParaRPr>
          </a:p>
        </p:txBody>
      </p:sp>
      <p:pic>
        <p:nvPicPr>
          <p:cNvPr id="6" name="图片 5" descr="R80 robot dock with t3-small"/>
          <p:cNvPicPr>
            <a:picLocks noChangeAspect="1"/>
          </p:cNvPicPr>
          <p:nvPr>
            <p:custDataLst>
              <p:tags r:id="rId1"/>
            </p:custDataLst>
          </p:nvPr>
        </p:nvPicPr>
        <p:blipFill>
          <a:blip r:embed="rId2"/>
          <a:stretch>
            <a:fillRect/>
          </a:stretch>
        </p:blipFill>
        <p:spPr>
          <a:xfrm>
            <a:off x="2663825" y="2782570"/>
            <a:ext cx="11499850" cy="8624570"/>
          </a:xfrm>
          <a:prstGeom prst="rect">
            <a:avLst/>
          </a:prstGeom>
        </p:spPr>
      </p:pic>
      <p:sp>
        <p:nvSpPr>
          <p:cNvPr id="3" name="内容占位符 2"/>
          <p:cNvSpPr>
            <a:spLocks noGrp="1"/>
          </p:cNvSpPr>
          <p:nvPr/>
        </p:nvSpPr>
        <p:spPr>
          <a:xfrm>
            <a:off x="13892227" y="5544489"/>
            <a:ext cx="8888260" cy="503745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rPr>
              <a:t>過充電防止機能</a:t>
            </a:r>
            <a:endParaRPr lang="zh-CN" altLang="en-US" sz="2400" dirty="0">
              <a:solidFill>
                <a:schemeClr val="bg1"/>
              </a:solidFill>
            </a:endParaRPr>
          </a:p>
          <a:p>
            <a:r>
              <a:rPr lang="ja-JP" altLang="en-US" sz="2400" dirty="0">
                <a:solidFill>
                  <a:schemeClr val="bg1"/>
                </a:solidFill>
              </a:rPr>
              <a:t>温度調節がスマートに</a:t>
            </a:r>
            <a:endParaRPr lang="zh-CN" altLang="en-US" sz="2400" dirty="0">
              <a:solidFill>
                <a:schemeClr val="bg1"/>
              </a:solidFill>
            </a:endParaRPr>
          </a:p>
          <a:p>
            <a:r>
              <a:rPr lang="en-US" altLang="ja-JP" sz="2400" dirty="0">
                <a:solidFill>
                  <a:schemeClr val="bg1"/>
                </a:solidFill>
              </a:rPr>
              <a:t>M300</a:t>
            </a:r>
            <a:r>
              <a:rPr lang="ja-JP" altLang="en-US" sz="2400" dirty="0">
                <a:solidFill>
                  <a:schemeClr val="bg1"/>
                </a:solidFill>
              </a:rPr>
              <a:t>が数機格納可能</a:t>
            </a:r>
            <a:endParaRPr lang="zh-CN" altLang="en-US" sz="2400" dirty="0">
              <a:solidFill>
                <a:schemeClr val="bg1"/>
              </a:solidFill>
            </a:endParaRPr>
          </a:p>
          <a:p>
            <a:r>
              <a:rPr lang="ja-JP" altLang="en-US" sz="2400" dirty="0">
                <a:solidFill>
                  <a:schemeClr val="bg1"/>
                </a:solidFill>
              </a:rPr>
              <a:t>ロボットにもドローンにも対応</a:t>
            </a:r>
            <a:endParaRPr lang="zh-CN" altLang="en-US" sz="2400" dirty="0">
              <a:solidFill>
                <a:schemeClr val="bg1"/>
              </a:solidFill>
            </a:endParaRPr>
          </a:p>
          <a:p>
            <a:r>
              <a:rPr lang="en-US" altLang="ja-JP" sz="2400" dirty="0">
                <a:solidFill>
                  <a:schemeClr val="bg1"/>
                </a:solidFill>
              </a:rPr>
              <a:t>SDK</a:t>
            </a:r>
            <a:r>
              <a:rPr lang="ja-JP" altLang="en-US" sz="2400" dirty="0">
                <a:solidFill>
                  <a:schemeClr val="bg1"/>
                </a:solidFill>
              </a:rPr>
              <a:t>を提供する</a:t>
            </a:r>
            <a:endParaRPr lang="en-US" altLang="zh-CN" sz="2400" dirty="0">
              <a:solidFill>
                <a:schemeClr val="bg1"/>
              </a:solidFill>
            </a:endParaRPr>
          </a:p>
          <a:p>
            <a:r>
              <a:rPr lang="ja-JP" altLang="en-US" sz="2400" dirty="0">
                <a:solidFill>
                  <a:schemeClr val="bg1"/>
                </a:solidFill>
              </a:rPr>
              <a:t>多層構造、拡張性抜群</a:t>
            </a:r>
            <a:endParaRPr lang="zh-CN" altLang="en-US" sz="2400" dirty="0">
              <a:solidFill>
                <a:schemeClr val="bg1"/>
              </a:solidFill>
            </a:endParaRPr>
          </a:p>
          <a:p>
            <a:r>
              <a:rPr lang="ja-JP" altLang="en-US" sz="2400" dirty="0">
                <a:solidFill>
                  <a:schemeClr val="bg1"/>
                </a:solidFill>
              </a:rPr>
              <a:t>受信感度大幅向上</a:t>
            </a:r>
            <a:endParaRPr lang="zh-CN" altLang="en-US" sz="2400" dirty="0">
              <a:solidFill>
                <a:schemeClr val="bg1"/>
              </a:solidFill>
            </a:endParaRPr>
          </a:p>
          <a:p>
            <a:endParaRPr lang="zh-CN" altLang="en-US" sz="2400" dirty="0">
              <a:solidFill>
                <a:schemeClr val="bg1"/>
              </a:solidFill>
            </a:endParaRPr>
          </a:p>
        </p:txBody>
      </p:sp>
      <p:sp>
        <p:nvSpPr>
          <p:cNvPr id="10" name="半闭框 9"/>
          <p:cNvSpPr/>
          <p:nvPr/>
        </p:nvSpPr>
        <p:spPr>
          <a:xfrm rot="5400000">
            <a:off x="22226270" y="-1378585"/>
            <a:ext cx="779145" cy="3535680"/>
          </a:xfrm>
          <a:prstGeom prst="halfFrame">
            <a:avLst/>
          </a:prstGeom>
          <a:gradFill>
            <a:gsLst>
              <a:gs pos="100000">
                <a:srgbClr val="E30000"/>
              </a:gs>
              <a:gs pos="100000">
                <a:srgbClr val="760303"/>
              </a:gs>
            </a:gsLst>
            <a:lin ang="5400000" scaled="0"/>
          </a:gra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Object 403"/>
          <p:cNvSpPr txBox="1"/>
          <p:nvPr/>
        </p:nvSpPr>
        <p:spPr>
          <a:xfrm>
            <a:off x="21377275" y="311150"/>
            <a:ext cx="2609850" cy="451485"/>
          </a:xfrm>
          <a:prstGeom prst="rect">
            <a:avLst/>
          </a:prstGeom>
        </p:spPr>
        <p:txBody>
          <a:bodyPr vert="horz" wrap="square" lIns="0" tIns="0" rIns="0" bIns="0" rtlCol="0" anchor="t" anchorCtr="0">
            <a:spAutoFit/>
          </a:bodyPr>
          <a:lstStyle/>
          <a:p>
            <a:pPr algn="r">
              <a:lnSpc>
                <a:spcPct val="105000"/>
              </a:lnSpc>
            </a:pPr>
            <a:r>
              <a:rPr lang="en-US" altLang="zh-CN" sz="2800" b="1" spc="100" dirty="0">
                <a:solidFill>
                  <a:schemeClr val="bg1"/>
                </a:solidFill>
                <a:latin typeface="Arial" panose="020B0604020202020204" pitchFamily="34" charset="0"/>
                <a:ea typeface="OPPOSans-L" panose="00020600040101010101" charset="-122"/>
                <a:sym typeface="+mn-ea"/>
              </a:rPr>
              <a:t> </a:t>
            </a:r>
            <a:r>
              <a:rPr lang="en-US" altLang="ja-JP" sz="2800" b="1" spc="100" dirty="0">
                <a:solidFill>
                  <a:schemeClr val="bg1"/>
                </a:solidFill>
                <a:latin typeface="Arial" panose="020B0604020202020204" pitchFamily="34" charset="0"/>
                <a:ea typeface="OPPOSans-L" panose="00020600040101010101" charset="-122"/>
                <a:sym typeface="+mn-ea"/>
              </a:rPr>
              <a:t>R</a:t>
            </a:r>
            <a:r>
              <a:rPr lang="ja-JP" altLang="en-US" sz="2800" b="1" spc="100" dirty="0">
                <a:solidFill>
                  <a:schemeClr val="bg1"/>
                </a:solidFill>
                <a:latin typeface="Arial" panose="020B0604020202020204" pitchFamily="34" charset="0"/>
                <a:ea typeface="OPPOSans-L" panose="00020600040101010101" charset="-122"/>
                <a:sym typeface="+mn-ea"/>
              </a:rPr>
              <a:t>シリーズ</a:t>
            </a:r>
            <a:endParaRPr lang="ja-JP" altLang="en-US" sz="2800" b="1" spc="100" dirty="0">
              <a:solidFill>
                <a:schemeClr val="bg1"/>
              </a:solidFill>
              <a:latin typeface="Arial" panose="020B0604020202020204" pitchFamily="34" charset="0"/>
              <a:ea typeface="OPPOSans-L" panose="00020600040101010101" charset="-122"/>
              <a:sym typeface="+mn-ea"/>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2748280"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rgbClr val="FFFFFF"/>
                </a:solidFill>
                <a:latin typeface="Arial" panose="020B0604020202020204" pitchFamily="34" charset="0"/>
                <a:ea typeface="汉仪旗黑-55简" panose="00020600040101010101" charset="-122"/>
                <a:sym typeface="+mn-ea"/>
              </a:rPr>
              <a:t>2.2.2 R50</a:t>
            </a:r>
            <a:endParaRPr lang="en-US" sz="4300" b="1" spc="100" dirty="0">
              <a:solidFill>
                <a:srgbClr val="FFFFFF"/>
              </a:solidFill>
              <a:latin typeface="Arial" panose="020B0604020202020204" pitchFamily="34" charset="0"/>
              <a:ea typeface="汉仪旗黑-55简" panose="00020600040101010101" charset="-122"/>
              <a:sym typeface="+mn-ea"/>
            </a:endParaRPr>
          </a:p>
        </p:txBody>
      </p:sp>
      <p:pic>
        <p:nvPicPr>
          <p:cNvPr id="4" name="图片 3" descr="2-2"/>
          <p:cNvPicPr>
            <a:picLocks noChangeAspect="1"/>
          </p:cNvPicPr>
          <p:nvPr/>
        </p:nvPicPr>
        <p:blipFill>
          <a:blip r:embed="rId1"/>
          <a:stretch>
            <a:fillRect/>
          </a:stretch>
        </p:blipFill>
        <p:spPr>
          <a:xfrm>
            <a:off x="2494915" y="2245995"/>
            <a:ext cx="9556750" cy="9556750"/>
          </a:xfrm>
          <a:prstGeom prst="rect">
            <a:avLst/>
          </a:prstGeom>
        </p:spPr>
      </p:pic>
      <p:sp>
        <p:nvSpPr>
          <p:cNvPr id="3" name="内容占位符 2"/>
          <p:cNvSpPr>
            <a:spLocks noGrp="1"/>
          </p:cNvSpPr>
          <p:nvPr/>
        </p:nvSpPr>
        <p:spPr>
          <a:xfrm>
            <a:off x="14918690" y="5124450"/>
            <a:ext cx="5645150" cy="416052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sym typeface="+mn-ea"/>
              </a:rPr>
              <a:t>過充電防止機能</a:t>
            </a:r>
            <a:endParaRPr lang="zh-CN" altLang="en-US" sz="2400" dirty="0">
              <a:solidFill>
                <a:schemeClr val="bg1"/>
              </a:solidFill>
            </a:endParaRPr>
          </a:p>
          <a:p>
            <a:r>
              <a:rPr lang="ja-JP" altLang="en-US" sz="2400" dirty="0">
                <a:solidFill>
                  <a:schemeClr val="bg1"/>
                </a:solidFill>
                <a:sym typeface="+mn-ea"/>
              </a:rPr>
              <a:t>温度調節がスマートに</a:t>
            </a:r>
            <a:endParaRPr lang="zh-CN" altLang="en-US" sz="2400" dirty="0">
              <a:solidFill>
                <a:schemeClr val="bg1"/>
              </a:solidFill>
            </a:endParaRPr>
          </a:p>
          <a:p>
            <a:r>
              <a:rPr lang="ja-JP" altLang="en-US" sz="2400" dirty="0">
                <a:solidFill>
                  <a:schemeClr val="bg1"/>
                </a:solidFill>
                <a:sym typeface="+mn-ea"/>
              </a:rPr>
              <a:t>ロボットとドローンの両方に対応</a:t>
            </a:r>
            <a:endParaRPr lang="zh-CN" altLang="en-US" sz="2400" dirty="0">
              <a:solidFill>
                <a:schemeClr val="bg1"/>
              </a:solidFill>
            </a:endParaRPr>
          </a:p>
          <a:p>
            <a:r>
              <a:rPr lang="en-US" altLang="ja-JP" sz="2400" dirty="0">
                <a:solidFill>
                  <a:schemeClr val="bg1"/>
                </a:solidFill>
                <a:sym typeface="+mn-ea"/>
              </a:rPr>
              <a:t>SDK</a:t>
            </a:r>
            <a:r>
              <a:rPr lang="ja-JP" altLang="en-US" sz="2400" dirty="0">
                <a:solidFill>
                  <a:schemeClr val="bg1"/>
                </a:solidFill>
                <a:sym typeface="+mn-ea"/>
              </a:rPr>
              <a:t>を提供する</a:t>
            </a:r>
            <a:endParaRPr lang="en-US" altLang="zh-CN" sz="2400" dirty="0">
              <a:solidFill>
                <a:schemeClr val="bg1"/>
              </a:solidFill>
            </a:endParaRPr>
          </a:p>
          <a:p>
            <a:r>
              <a:rPr lang="zh-TW" altLang="en-US" sz="2400" dirty="0">
                <a:solidFill>
                  <a:schemeClr val="bg1"/>
                </a:solidFill>
                <a:sym typeface="+mn-ea"/>
              </a:rPr>
              <a:t>多層構造</a:t>
            </a:r>
            <a:r>
              <a:rPr lang="ja-JP" altLang="en-US" sz="2400" dirty="0">
                <a:solidFill>
                  <a:schemeClr val="bg1"/>
                </a:solidFill>
                <a:sym typeface="+mn-ea"/>
              </a:rPr>
              <a:t>、</a:t>
            </a:r>
            <a:r>
              <a:rPr lang="zh-TW" altLang="en-US" sz="2400" dirty="0">
                <a:solidFill>
                  <a:schemeClr val="bg1"/>
                </a:solidFill>
                <a:sym typeface="+mn-ea"/>
              </a:rPr>
              <a:t>拡張性抜群</a:t>
            </a:r>
            <a:endParaRPr lang="zh-CN" altLang="en-US" sz="2400" dirty="0">
              <a:solidFill>
                <a:schemeClr val="bg1"/>
              </a:solidFill>
            </a:endParaRPr>
          </a:p>
          <a:p>
            <a:r>
              <a:rPr lang="ja-JP" altLang="en-US" sz="2400" dirty="0">
                <a:solidFill>
                  <a:schemeClr val="bg1"/>
                </a:solidFill>
                <a:sym typeface="+mn-ea"/>
              </a:rPr>
              <a:t>受信感度大幅向上</a:t>
            </a:r>
            <a:endParaRPr lang="ja-JP" altLang="en-US" sz="2400" dirty="0">
              <a:solidFill>
                <a:schemeClr val="bg1"/>
              </a:solidFill>
              <a:sym typeface="+mn-ea"/>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4824095"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rgbClr val="FFFFFF"/>
                </a:solidFill>
                <a:latin typeface="Arial" panose="020B0604020202020204" pitchFamily="34" charset="0"/>
                <a:ea typeface="汉仪旗黑-55简" panose="00020600040101010101" charset="-122"/>
                <a:sym typeface="+mn-ea"/>
              </a:rPr>
              <a:t>2.2.3 R80S</a:t>
            </a:r>
            <a:endParaRPr lang="en-US" sz="4300" b="1" spc="100" dirty="0">
              <a:solidFill>
                <a:srgbClr val="FFFFFF"/>
              </a:solidFill>
              <a:latin typeface="Arial" panose="020B0604020202020204" pitchFamily="34" charset="0"/>
              <a:ea typeface="汉仪旗黑-55简" panose="00020600040101010101" charset="-122"/>
              <a:sym typeface="+mn-ea"/>
            </a:endParaRPr>
          </a:p>
        </p:txBody>
      </p:sp>
      <p:pic>
        <p:nvPicPr>
          <p:cNvPr id="5" name="图片 4" descr="467ae96c0542fad3a1a0d4a58dd436e0"/>
          <p:cNvPicPr>
            <a:picLocks noChangeAspect="1"/>
          </p:cNvPicPr>
          <p:nvPr/>
        </p:nvPicPr>
        <p:blipFill>
          <a:blip r:embed="rId1"/>
          <a:stretch>
            <a:fillRect/>
          </a:stretch>
        </p:blipFill>
        <p:spPr>
          <a:xfrm>
            <a:off x="1987550" y="3065780"/>
            <a:ext cx="10828655" cy="8121015"/>
          </a:xfrm>
          <a:prstGeom prst="rect">
            <a:avLst/>
          </a:prstGeom>
        </p:spPr>
      </p:pic>
      <p:sp>
        <p:nvSpPr>
          <p:cNvPr id="2" name="内容占位符 2"/>
          <p:cNvSpPr>
            <a:spLocks noGrp="1"/>
          </p:cNvSpPr>
          <p:nvPr/>
        </p:nvSpPr>
        <p:spPr>
          <a:xfrm>
            <a:off x="14675485" y="4100195"/>
            <a:ext cx="8542324" cy="605218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sym typeface="+mn-ea"/>
              </a:rPr>
              <a:t>過充電防止機能</a:t>
            </a:r>
            <a:endParaRPr lang="zh-CN" altLang="en-US" sz="2400" dirty="0">
              <a:solidFill>
                <a:schemeClr val="bg1"/>
              </a:solidFill>
              <a:sym typeface="+mn-ea"/>
            </a:endParaRPr>
          </a:p>
          <a:p>
            <a:r>
              <a:rPr lang="en-US" altLang="ja-JP" sz="2400" dirty="0">
                <a:solidFill>
                  <a:schemeClr val="bg1"/>
                </a:solidFill>
                <a:sym typeface="+mn-ea"/>
              </a:rPr>
              <a:t>M300</a:t>
            </a:r>
            <a:r>
              <a:rPr lang="ja-JP" altLang="en-US" sz="2400" dirty="0">
                <a:solidFill>
                  <a:schemeClr val="bg1"/>
                </a:solidFill>
                <a:sym typeface="+mn-ea"/>
              </a:rPr>
              <a:t>と</a:t>
            </a:r>
            <a:r>
              <a:rPr lang="en-US" altLang="ja-JP" sz="2400" dirty="0">
                <a:solidFill>
                  <a:schemeClr val="bg1"/>
                </a:solidFill>
                <a:sym typeface="+mn-ea"/>
              </a:rPr>
              <a:t>M30</a:t>
            </a:r>
            <a:r>
              <a:rPr lang="ja-JP" altLang="en-US" sz="2400" dirty="0">
                <a:solidFill>
                  <a:schemeClr val="bg1"/>
                </a:solidFill>
                <a:sym typeface="+mn-ea"/>
              </a:rPr>
              <a:t>に対応可能</a:t>
            </a:r>
            <a:endParaRPr lang="zh-CN" altLang="en-US" sz="2400" dirty="0">
              <a:solidFill>
                <a:schemeClr val="bg1"/>
              </a:solidFill>
            </a:endParaRPr>
          </a:p>
          <a:p>
            <a:r>
              <a:rPr lang="ja-JP" altLang="en-US" sz="2400" dirty="0">
                <a:solidFill>
                  <a:schemeClr val="bg1"/>
                </a:solidFill>
                <a:sym typeface="+mn-ea"/>
              </a:rPr>
              <a:t>温度調節がスマートに</a:t>
            </a:r>
            <a:endParaRPr lang="zh-CN" altLang="en-US" sz="2400" dirty="0">
              <a:solidFill>
                <a:schemeClr val="bg1"/>
              </a:solidFill>
              <a:sym typeface="+mn-ea"/>
            </a:endParaRPr>
          </a:p>
          <a:p>
            <a:r>
              <a:rPr lang="ja-JP" altLang="en-US" sz="2400" dirty="0">
                <a:solidFill>
                  <a:schemeClr val="bg1"/>
                </a:solidFill>
                <a:sym typeface="+mn-ea"/>
              </a:rPr>
              <a:t>プロペラホルダー付き</a:t>
            </a:r>
            <a:endParaRPr lang="zh-CN" altLang="en-US" sz="2400" dirty="0">
              <a:solidFill>
                <a:schemeClr val="bg1"/>
              </a:solidFill>
            </a:endParaRPr>
          </a:p>
          <a:p>
            <a:r>
              <a:rPr lang="ja-JP" altLang="en-US" sz="2400" dirty="0">
                <a:solidFill>
                  <a:schemeClr val="bg1"/>
                </a:solidFill>
                <a:sym typeface="+mn-ea"/>
              </a:rPr>
              <a:t>ドローンだけでなく、ロボットにも対応</a:t>
            </a:r>
            <a:endParaRPr lang="zh-CN" altLang="en-US" sz="2400" dirty="0">
              <a:solidFill>
                <a:schemeClr val="bg1"/>
              </a:solidFill>
            </a:endParaRPr>
          </a:p>
          <a:p>
            <a:r>
              <a:rPr lang="en-US" altLang="ja-JP" sz="2400" dirty="0">
                <a:solidFill>
                  <a:schemeClr val="bg1"/>
                </a:solidFill>
                <a:sym typeface="+mn-ea"/>
              </a:rPr>
              <a:t>SDK</a:t>
            </a:r>
            <a:r>
              <a:rPr lang="ja-JP" altLang="en-US" sz="2400" dirty="0">
                <a:solidFill>
                  <a:schemeClr val="bg1"/>
                </a:solidFill>
                <a:sym typeface="+mn-ea"/>
              </a:rPr>
              <a:t>を提供する</a:t>
            </a:r>
            <a:endParaRPr lang="en-US" altLang="zh-CN" sz="2400" dirty="0">
              <a:solidFill>
                <a:schemeClr val="bg1"/>
              </a:solidFill>
              <a:sym typeface="+mn-ea"/>
            </a:endParaRPr>
          </a:p>
          <a:p>
            <a:r>
              <a:rPr lang="ja-JP" altLang="en-US" sz="2400" dirty="0">
                <a:solidFill>
                  <a:schemeClr val="bg1"/>
                </a:solidFill>
                <a:sym typeface="+mn-ea"/>
              </a:rPr>
              <a:t>コンパクト</a:t>
            </a:r>
            <a:endParaRPr lang="zh-CN" altLang="en-US" sz="2400" dirty="0">
              <a:solidFill>
                <a:schemeClr val="bg1"/>
              </a:solidFill>
              <a:sym typeface="+mn-ea"/>
            </a:endParaRPr>
          </a:p>
          <a:p>
            <a:r>
              <a:rPr lang="ja-JP" altLang="en-US" sz="2400" dirty="0">
                <a:solidFill>
                  <a:schemeClr val="bg1"/>
                </a:solidFill>
                <a:sym typeface="+mn-ea"/>
              </a:rPr>
              <a:t>重さ</a:t>
            </a:r>
            <a:r>
              <a:rPr lang="en-US" altLang="ja-JP" sz="2400" dirty="0">
                <a:solidFill>
                  <a:schemeClr val="bg1"/>
                </a:solidFill>
                <a:sym typeface="+mn-ea"/>
              </a:rPr>
              <a:t>75</a:t>
            </a:r>
            <a:r>
              <a:rPr lang="ja-JP" altLang="en-US" sz="2400" dirty="0">
                <a:solidFill>
                  <a:schemeClr val="bg1"/>
                </a:solidFill>
                <a:sym typeface="+mn-ea"/>
              </a:rPr>
              <a:t>㎏</a:t>
            </a:r>
            <a:endParaRPr lang="en-US" altLang="zh-CN" sz="2400" dirty="0">
              <a:solidFill>
                <a:schemeClr val="bg1"/>
              </a:solidFill>
              <a:sym typeface="+mn-ea"/>
            </a:endParaRPr>
          </a:p>
          <a:p>
            <a:r>
              <a:rPr lang="ja-JP" altLang="en-US" sz="2400" dirty="0">
                <a:solidFill>
                  <a:schemeClr val="bg1"/>
                </a:solidFill>
                <a:sym typeface="+mn-ea"/>
              </a:rPr>
              <a:t>優れたコスパ</a:t>
            </a:r>
            <a:endParaRPr lang="en-US" altLang="zh-CN" sz="2400" dirty="0">
              <a:solidFill>
                <a:schemeClr val="bg1"/>
              </a:solidFill>
            </a:endParaRPr>
          </a:p>
          <a:p>
            <a:endParaRPr lang="en-US" altLang="zh-CN" sz="2400" dirty="0">
              <a:solidFill>
                <a:schemeClr val="bg1"/>
              </a:solidFil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4824095"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rgbClr val="FFFFFF"/>
                </a:solidFill>
                <a:latin typeface="Arial" panose="020B0604020202020204" pitchFamily="34" charset="0"/>
                <a:ea typeface="汉仪旗黑-55简" panose="00020600040101010101" charset="-122"/>
                <a:sym typeface="+mn-ea"/>
              </a:rPr>
              <a:t>2.3.1 V200-VTOL</a:t>
            </a:r>
            <a:endParaRPr lang="en-US" sz="4300" b="1" spc="100" dirty="0">
              <a:solidFill>
                <a:srgbClr val="FFFFFF"/>
              </a:solidFill>
              <a:latin typeface="Arial" panose="020B0604020202020204" pitchFamily="34" charset="0"/>
              <a:ea typeface="汉仪旗黑-55简" panose="00020600040101010101" charset="-122"/>
              <a:sym typeface="+mn-ea"/>
            </a:endParaRPr>
          </a:p>
        </p:txBody>
      </p:sp>
      <p:pic>
        <p:nvPicPr>
          <p:cNvPr id="3" name="图片 2" descr="WX20220608-091647@2x"/>
          <p:cNvPicPr>
            <a:picLocks noChangeAspect="1"/>
          </p:cNvPicPr>
          <p:nvPr/>
        </p:nvPicPr>
        <p:blipFill>
          <a:blip r:embed="rId1"/>
          <a:stretch>
            <a:fillRect/>
          </a:stretch>
        </p:blipFill>
        <p:spPr>
          <a:xfrm>
            <a:off x="2636520" y="3998595"/>
            <a:ext cx="11737975" cy="6208395"/>
          </a:xfrm>
          <a:prstGeom prst="rect">
            <a:avLst/>
          </a:prstGeom>
        </p:spPr>
      </p:pic>
      <p:sp>
        <p:nvSpPr>
          <p:cNvPr id="4" name="内容占位符 2"/>
          <p:cNvSpPr>
            <a:spLocks noGrp="1"/>
          </p:cNvSpPr>
          <p:nvPr/>
        </p:nvSpPr>
        <p:spPr>
          <a:xfrm>
            <a:off x="14032450" y="4482713"/>
            <a:ext cx="8151689" cy="572452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rPr>
              <a:t>運搬も設置も簡単</a:t>
            </a:r>
            <a:endParaRPr lang="zh-CN" altLang="en-US" sz="2400" dirty="0">
              <a:solidFill>
                <a:schemeClr val="bg1"/>
              </a:solidFill>
            </a:endParaRPr>
          </a:p>
          <a:p>
            <a:r>
              <a:rPr lang="ja-JP" altLang="en-US" sz="2400" dirty="0">
                <a:solidFill>
                  <a:schemeClr val="bg1"/>
                </a:solidFill>
                <a:sym typeface="+mn-ea"/>
              </a:rPr>
              <a:t>高速充電（通常</a:t>
            </a:r>
            <a:r>
              <a:rPr lang="en-US" altLang="ja-JP" sz="2400" dirty="0">
                <a:solidFill>
                  <a:schemeClr val="bg1"/>
                </a:solidFill>
                <a:sym typeface="+mn-ea"/>
              </a:rPr>
              <a:t>120</a:t>
            </a:r>
            <a:r>
              <a:rPr lang="ja-JP" altLang="en-US" sz="2400" dirty="0">
                <a:solidFill>
                  <a:schemeClr val="bg1"/>
                </a:solidFill>
                <a:sym typeface="+mn-ea"/>
              </a:rPr>
              <a:t>分で満充電）</a:t>
            </a:r>
            <a:endParaRPr lang="zh-CN" altLang="en-US" sz="2400" dirty="0">
              <a:solidFill>
                <a:schemeClr val="bg1"/>
              </a:solidFill>
            </a:endParaRPr>
          </a:p>
          <a:p>
            <a:r>
              <a:rPr lang="ja-JP" altLang="en-US" sz="2400" dirty="0">
                <a:solidFill>
                  <a:schemeClr val="bg1"/>
                </a:solidFill>
                <a:sym typeface="+mn-ea"/>
              </a:rPr>
              <a:t>過充電防止機能</a:t>
            </a:r>
            <a:endParaRPr lang="zh-CN" altLang="en-US" sz="2400" dirty="0">
              <a:solidFill>
                <a:schemeClr val="bg1"/>
              </a:solidFill>
            </a:endParaRPr>
          </a:p>
          <a:p>
            <a:r>
              <a:rPr lang="en-US" altLang="ja-JP" sz="2400" dirty="0">
                <a:solidFill>
                  <a:schemeClr val="bg1"/>
                </a:solidFill>
                <a:sym typeface="+mn-ea"/>
              </a:rPr>
              <a:t>SDK</a:t>
            </a:r>
            <a:r>
              <a:rPr lang="ja-JP" altLang="en-US" sz="2400" dirty="0">
                <a:solidFill>
                  <a:schemeClr val="bg1"/>
                </a:solidFill>
                <a:sym typeface="+mn-ea"/>
              </a:rPr>
              <a:t>を提供する</a:t>
            </a:r>
            <a:endParaRPr lang="en-US" altLang="zh-CN" sz="2400" dirty="0">
              <a:solidFill>
                <a:schemeClr val="bg1"/>
              </a:solidFill>
              <a:sym typeface="+mn-ea"/>
            </a:endParaRPr>
          </a:p>
          <a:p>
            <a:r>
              <a:rPr lang="ja-JP" altLang="en-US" sz="2400" dirty="0">
                <a:solidFill>
                  <a:schemeClr val="bg1"/>
                </a:solidFill>
                <a:sym typeface="+mn-ea"/>
              </a:rPr>
              <a:t>優れたコスパ</a:t>
            </a:r>
            <a:endParaRPr lang="zh-CN" altLang="en-US" sz="2400" dirty="0">
              <a:solidFill>
                <a:schemeClr val="bg1"/>
              </a:solidFill>
              <a:sym typeface="+mn-ea"/>
            </a:endParaRPr>
          </a:p>
          <a:p>
            <a:r>
              <a:rPr lang="ja-JP" altLang="en-US" sz="2400" dirty="0">
                <a:solidFill>
                  <a:schemeClr val="bg1"/>
                </a:solidFill>
                <a:sym typeface="+mn-ea"/>
              </a:rPr>
              <a:t>コンテナ型のため、簡単に量産可能</a:t>
            </a:r>
            <a:endParaRPr lang="zh-CN" altLang="en-US" sz="2400" dirty="0">
              <a:solidFill>
                <a:schemeClr val="bg1"/>
              </a:solidFill>
              <a:sym typeface="+mn-ea"/>
            </a:endParaRPr>
          </a:p>
          <a:p>
            <a:r>
              <a:rPr lang="ja-JP" altLang="en-US" sz="2400" dirty="0">
                <a:solidFill>
                  <a:schemeClr val="bg1"/>
                </a:solidFill>
                <a:sym typeface="+mn-ea"/>
              </a:rPr>
              <a:t>船舶輸送に向いている</a:t>
            </a:r>
            <a:endParaRPr lang="zh-CN" altLang="en-US" sz="2400" dirty="0">
              <a:solidFill>
                <a:schemeClr val="bg1"/>
              </a:solidFill>
              <a:sym typeface="+mn-ea"/>
            </a:endParaRPr>
          </a:p>
          <a:p>
            <a:pPr marL="0" indent="0">
              <a:buNone/>
            </a:pPr>
            <a:endParaRPr lang="en-US" altLang="zh-CN" sz="2400" dirty="0">
              <a:solidFill>
                <a:schemeClr val="bg1"/>
              </a:solidFill>
            </a:endParaRPr>
          </a:p>
          <a:p>
            <a:endParaRPr lang="en-US" altLang="zh-CN" sz="2400" dirty="0">
              <a:solidFill>
                <a:schemeClr val="bg1"/>
              </a:solidFill>
            </a:endParaRPr>
          </a:p>
        </p:txBody>
      </p:sp>
      <p:sp>
        <p:nvSpPr>
          <p:cNvPr id="10" name="半闭框 9"/>
          <p:cNvSpPr/>
          <p:nvPr/>
        </p:nvSpPr>
        <p:spPr>
          <a:xfrm rot="5400000">
            <a:off x="22226270" y="-1378585"/>
            <a:ext cx="779145" cy="3535680"/>
          </a:xfrm>
          <a:prstGeom prst="halfFrame">
            <a:avLst/>
          </a:prstGeom>
          <a:gradFill>
            <a:gsLst>
              <a:gs pos="100000">
                <a:srgbClr val="E30000"/>
              </a:gs>
              <a:gs pos="100000">
                <a:srgbClr val="760303"/>
              </a:gs>
            </a:gsLst>
            <a:lin ang="5400000" scaled="0"/>
          </a:gra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Object 403"/>
          <p:cNvSpPr txBox="1"/>
          <p:nvPr/>
        </p:nvSpPr>
        <p:spPr>
          <a:xfrm>
            <a:off x="21377275" y="311150"/>
            <a:ext cx="2609850" cy="873509"/>
          </a:xfrm>
          <a:prstGeom prst="rect">
            <a:avLst/>
          </a:prstGeom>
        </p:spPr>
        <p:txBody>
          <a:bodyPr vert="horz" wrap="square" lIns="0" tIns="0" rIns="0" bIns="0" rtlCol="0" anchor="t" anchorCtr="0">
            <a:spAutoFit/>
          </a:bodyPr>
          <a:lstStyle/>
          <a:p>
            <a:pPr algn="r">
              <a:lnSpc>
                <a:spcPct val="105000"/>
              </a:lnSpc>
            </a:pPr>
            <a:r>
              <a:rPr lang="zh-CN" altLang="en-US" sz="2800" b="1" spc="100" dirty="0">
                <a:solidFill>
                  <a:srgbClr val="FFFFFF"/>
                </a:solidFill>
                <a:latin typeface="Arial" panose="020B0604020202020204" pitchFamily="34" charset="0"/>
                <a:ea typeface="OPPOSans-L" panose="00020600040101010101" charset="-122"/>
                <a:sym typeface="+mn-ea"/>
              </a:rPr>
              <a:t>集装箱系列</a:t>
            </a:r>
            <a:endParaRPr lang="en-US" altLang="zh-CN" sz="2800" b="1" spc="100" dirty="0">
              <a:solidFill>
                <a:srgbClr val="FFFFFF"/>
              </a:solidFill>
              <a:latin typeface="Arial" panose="020B0604020202020204" pitchFamily="34" charset="0"/>
              <a:ea typeface="OPPOSans-L" panose="00020600040101010101" charset="-122"/>
              <a:sym typeface="+mn-ea"/>
            </a:endParaRPr>
          </a:p>
          <a:p>
            <a:pPr algn="r">
              <a:lnSpc>
                <a:spcPct val="105000"/>
              </a:lnSpc>
            </a:pPr>
            <a:r>
              <a:rPr lang="en-US" altLang="ja-JP" sz="2800" b="1" spc="100" dirty="0">
                <a:solidFill>
                  <a:schemeClr val="accent6"/>
                </a:solidFill>
                <a:latin typeface="Arial" panose="020B0604020202020204" pitchFamily="34" charset="0"/>
                <a:ea typeface="OPPOSans-L" panose="00020600040101010101" charset="-122"/>
                <a:sym typeface="+mn-ea"/>
              </a:rPr>
              <a:t>V</a:t>
            </a:r>
            <a:r>
              <a:rPr lang="ja-JP" altLang="en-US" sz="2800" b="1" spc="100" dirty="0">
                <a:solidFill>
                  <a:schemeClr val="accent6"/>
                </a:solidFill>
                <a:latin typeface="Arial" panose="020B0604020202020204" pitchFamily="34" charset="0"/>
                <a:ea typeface="OPPOSans-L" panose="00020600040101010101" charset="-122"/>
                <a:sym typeface="+mn-ea"/>
              </a:rPr>
              <a:t>シリーズ</a:t>
            </a:r>
            <a:endParaRPr lang="zh-CN" altLang="en-US" sz="2800" b="1" spc="100" dirty="0">
              <a:solidFill>
                <a:schemeClr val="accent6"/>
              </a:solidFill>
              <a:latin typeface="Arial" panose="020B0604020202020204" pitchFamily="34" charset="0"/>
              <a:ea typeface="OPPOSans-L" panose="00020600040101010101" charset="-122"/>
              <a:sym typeface="+mn-ea"/>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2" name="Object 2002"/>
          <p:cNvSpPr txBox="1"/>
          <p:nvPr/>
        </p:nvSpPr>
        <p:spPr>
          <a:xfrm>
            <a:off x="6617335" y="6113780"/>
            <a:ext cx="12344400" cy="2978785"/>
          </a:xfrm>
          <a:prstGeom prst="rect">
            <a:avLst/>
          </a:prstGeom>
        </p:spPr>
        <p:txBody>
          <a:bodyPr vert="horz" wrap="square" lIns="0" tIns="0" rIns="0" bIns="0" rtlCol="0" anchor="t" anchorCtr="0">
            <a:spAutoFit/>
          </a:bodyPr>
          <a:lstStyle/>
          <a:p>
            <a:pPr algn="dist">
              <a:lnSpc>
                <a:spcPct val="110000"/>
              </a:lnSpc>
            </a:pPr>
            <a:r>
              <a:rPr lang="ja-JP" altLang="en-US" sz="8800" b="1" dirty="0">
                <a:solidFill>
                  <a:schemeClr val="bg1"/>
                </a:solidFill>
                <a:latin typeface="Yu Gothic" panose="020B0400000000000000" pitchFamily="34" charset="-128"/>
                <a:ea typeface="Yu Gothic" panose="020B0400000000000000" pitchFamily="34" charset="-128"/>
                <a:sym typeface="+mn-ea"/>
              </a:rPr>
              <a:t>ロボットのための「マンションデベロッパー」</a:t>
            </a:r>
            <a:endParaRPr lang="ja-JP" altLang="en-US" sz="8800" b="1" i="0" dirty="0">
              <a:solidFill>
                <a:schemeClr val="bg1"/>
              </a:solidFill>
              <a:latin typeface="Yu Gothic" panose="020B0400000000000000" pitchFamily="34" charset="-128"/>
              <a:ea typeface="Yu Gothic" panose="020B0400000000000000" pitchFamily="34" charset="-128"/>
              <a:sym typeface="+mn-ea"/>
            </a:endParaRPr>
          </a:p>
        </p:txBody>
      </p:sp>
      <p:pic>
        <p:nvPicPr>
          <p:cNvPr id="2" name="图片 1" descr="红底logo 透明底(2)"/>
          <p:cNvPicPr>
            <a:picLocks noChangeAspect="1"/>
          </p:cNvPicPr>
          <p:nvPr/>
        </p:nvPicPr>
        <p:blipFill>
          <a:blip r:embed="rId1"/>
          <a:stretch>
            <a:fillRect/>
          </a:stretch>
        </p:blipFill>
        <p:spPr>
          <a:xfrm>
            <a:off x="9225280" y="3855085"/>
            <a:ext cx="1427480" cy="1427480"/>
          </a:xfrm>
          <a:prstGeom prst="rect">
            <a:avLst/>
          </a:prstGeom>
        </p:spPr>
      </p:pic>
      <p:sp>
        <p:nvSpPr>
          <p:cNvPr id="3" name="Object 2002"/>
          <p:cNvSpPr txBox="1"/>
          <p:nvPr>
            <p:custDataLst>
              <p:tags r:id="rId2"/>
            </p:custDataLst>
          </p:nvPr>
        </p:nvSpPr>
        <p:spPr>
          <a:xfrm>
            <a:off x="10311765" y="3756660"/>
            <a:ext cx="6035675" cy="1624330"/>
          </a:xfrm>
          <a:prstGeom prst="rect">
            <a:avLst/>
          </a:prstGeom>
        </p:spPr>
        <p:txBody>
          <a:bodyPr vert="horz" wrap="square" lIns="0" tIns="0" rIns="0" bIns="0" rtlCol="0" anchor="t" anchorCtr="0">
            <a:spAutoFit/>
          </a:bodyPr>
          <a:lstStyle/>
          <a:p>
            <a:pPr algn="ctr">
              <a:lnSpc>
                <a:spcPct val="110000"/>
              </a:lnSpc>
            </a:pPr>
            <a:r>
              <a:rPr lang="zh-CN" altLang="en-US" sz="9600" b="1" dirty="0">
                <a:solidFill>
                  <a:schemeClr val="bg1"/>
                </a:solidFill>
                <a:latin typeface="Yu Gothic" panose="020B0400000000000000" pitchFamily="34" charset="-128"/>
                <a:ea typeface="Yu Gothic" panose="020B0400000000000000" pitchFamily="34" charset="-128"/>
                <a:sym typeface="+mn-ea"/>
              </a:rPr>
              <a:t>黒砂科技</a:t>
            </a:r>
            <a:endParaRPr lang="zh-CN" altLang="en-US" sz="9600" b="1" i="0" dirty="0">
              <a:solidFill>
                <a:schemeClr val="bg1"/>
              </a:solidFill>
              <a:latin typeface="Yu Gothic" panose="020B0400000000000000" pitchFamily="34" charset="-128"/>
              <a:ea typeface="Yu Gothic" panose="020B0400000000000000" pitchFamily="34" charset="-128"/>
              <a:sym typeface="+mn-ea"/>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17334230" cy="709930"/>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chemeClr val="bg1"/>
                </a:solidFill>
                <a:latin typeface="Arial" panose="020B0604020202020204" pitchFamily="34" charset="0"/>
                <a:ea typeface="汉仪旗黑-55简" panose="00020600040101010101" charset="-122"/>
                <a:sym typeface="+mn-ea"/>
              </a:rPr>
              <a:t>2.3.2</a:t>
            </a:r>
            <a:r>
              <a:rPr lang="en-US" altLang="zh-CN" sz="4400" b="1" spc="100" dirty="0">
                <a:solidFill>
                  <a:schemeClr val="bg1"/>
                </a:solidFill>
                <a:latin typeface="Arial" panose="020B0604020202020204" pitchFamily="34" charset="0"/>
                <a:ea typeface="OPPOSans-L" panose="00020600040101010101" charset="-122"/>
                <a:sym typeface="+mn-ea"/>
              </a:rPr>
              <a:t> V200- </a:t>
            </a:r>
            <a:r>
              <a:rPr lang="ja-JP" altLang="en-US" sz="4400" b="1" spc="100" dirty="0">
                <a:solidFill>
                  <a:schemeClr val="bg1"/>
                </a:solidFill>
                <a:latin typeface="Arial" panose="020B0604020202020204" pitchFamily="34" charset="0"/>
                <a:ea typeface="OPPOSans-L" panose="00020600040101010101" charset="-122"/>
                <a:sym typeface="+mn-ea"/>
              </a:rPr>
              <a:t>固定翼型ドローン対応</a:t>
            </a:r>
            <a:endParaRPr lang="ja-JP" altLang="en-US" sz="4400" b="1" spc="100" dirty="0">
              <a:solidFill>
                <a:schemeClr val="bg1"/>
              </a:solidFill>
              <a:latin typeface="Arial" panose="020B0604020202020204" pitchFamily="34" charset="0"/>
              <a:ea typeface="OPPOSans-L" panose="00020600040101010101" charset="-122"/>
              <a:sym typeface="+mn-ea"/>
            </a:endParaRPr>
          </a:p>
        </p:txBody>
      </p:sp>
      <p:pic>
        <p:nvPicPr>
          <p:cNvPr id="2" name="图片 1"/>
          <p:cNvPicPr>
            <a:picLocks noChangeAspect="1"/>
          </p:cNvPicPr>
          <p:nvPr/>
        </p:nvPicPr>
        <p:blipFill>
          <a:blip r:embed="rId1"/>
          <a:stretch>
            <a:fillRect/>
          </a:stretch>
        </p:blipFill>
        <p:spPr>
          <a:xfrm>
            <a:off x="4473575" y="2255520"/>
            <a:ext cx="14106525" cy="7305675"/>
          </a:xfrm>
          <a:prstGeom prst="rect">
            <a:avLst/>
          </a:prstGeom>
        </p:spPr>
      </p:pic>
      <p:sp>
        <p:nvSpPr>
          <p:cNvPr id="5" name="内容占位符 2"/>
          <p:cNvSpPr>
            <a:spLocks noGrp="1"/>
          </p:cNvSpPr>
          <p:nvPr/>
        </p:nvSpPr>
        <p:spPr>
          <a:xfrm>
            <a:off x="5654357" y="10403730"/>
            <a:ext cx="5247861" cy="230886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rPr>
              <a:t>運搬も設置も簡単</a:t>
            </a:r>
            <a:endParaRPr lang="ja-JP" altLang="en-US" sz="2400" dirty="0">
              <a:solidFill>
                <a:schemeClr val="bg1"/>
              </a:solidFill>
            </a:endParaRPr>
          </a:p>
          <a:p>
            <a:r>
              <a:rPr lang="ja-JP" altLang="en-US" sz="2400" dirty="0">
                <a:solidFill>
                  <a:schemeClr val="bg1"/>
                </a:solidFill>
                <a:sym typeface="+mn-ea"/>
              </a:rPr>
              <a:t>過充電防止機能</a:t>
            </a:r>
            <a:endParaRPr lang="zh-CN" altLang="en-US" sz="2400" dirty="0">
              <a:solidFill>
                <a:schemeClr val="bg1"/>
              </a:solidFill>
            </a:endParaRPr>
          </a:p>
          <a:p>
            <a:r>
              <a:rPr lang="en-US" altLang="ja-JP" sz="2400" dirty="0">
                <a:solidFill>
                  <a:schemeClr val="bg1"/>
                </a:solidFill>
                <a:sym typeface="+mn-ea"/>
              </a:rPr>
              <a:t>SDK</a:t>
            </a:r>
            <a:r>
              <a:rPr lang="ja-JP" altLang="en-US" sz="2400" dirty="0">
                <a:solidFill>
                  <a:schemeClr val="bg1"/>
                </a:solidFill>
                <a:sym typeface="+mn-ea"/>
              </a:rPr>
              <a:t>を提供する</a:t>
            </a:r>
            <a:endParaRPr lang="zh-CN" altLang="en-US" sz="2400" dirty="0">
              <a:solidFill>
                <a:schemeClr val="bg1"/>
              </a:solidFill>
            </a:endParaRPr>
          </a:p>
          <a:p>
            <a:endParaRPr lang="zh-CN" altLang="en-US" sz="2400" dirty="0">
              <a:solidFill>
                <a:schemeClr val="bg1"/>
              </a:solidFill>
            </a:endParaRPr>
          </a:p>
        </p:txBody>
      </p:sp>
      <p:sp>
        <p:nvSpPr>
          <p:cNvPr id="6" name="内容占位符 2"/>
          <p:cNvSpPr>
            <a:spLocks noGrp="1"/>
          </p:cNvSpPr>
          <p:nvPr/>
        </p:nvSpPr>
        <p:spPr>
          <a:xfrm>
            <a:off x="12718415" y="10403840"/>
            <a:ext cx="7279115" cy="230886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sym typeface="+mn-ea"/>
              </a:rPr>
              <a:t>優れたコスパ</a:t>
            </a:r>
            <a:endParaRPr lang="zh-CN" altLang="en-US" sz="2400" dirty="0">
              <a:solidFill>
                <a:schemeClr val="bg1"/>
              </a:solidFill>
              <a:sym typeface="+mn-ea"/>
            </a:endParaRPr>
          </a:p>
          <a:p>
            <a:r>
              <a:rPr lang="ja-JP" altLang="en-US" sz="2400" dirty="0">
                <a:solidFill>
                  <a:schemeClr val="bg1"/>
                </a:solidFill>
                <a:sym typeface="+mn-ea"/>
              </a:rPr>
              <a:t>簡単に量産可能</a:t>
            </a:r>
            <a:endParaRPr lang="zh-CN" altLang="en-US" sz="2400" dirty="0">
              <a:solidFill>
                <a:schemeClr val="bg1"/>
              </a:solidFill>
              <a:sym typeface="+mn-ea"/>
            </a:endParaRPr>
          </a:p>
          <a:p>
            <a:r>
              <a:rPr lang="en-US" altLang="ja-JP" sz="2400" dirty="0">
                <a:solidFill>
                  <a:schemeClr val="bg1"/>
                </a:solidFill>
              </a:rPr>
              <a:t>40</a:t>
            </a:r>
            <a:r>
              <a:rPr lang="ja-JP" altLang="en-US" sz="2400" dirty="0">
                <a:solidFill>
                  <a:schemeClr val="bg1"/>
                </a:solidFill>
              </a:rPr>
              <a:t>フィートコンテナ</a:t>
            </a:r>
            <a:endParaRPr lang="zh-CN" altLang="en-US" sz="2400" dirty="0">
              <a:solidFill>
                <a:schemeClr val="bg1"/>
              </a:solidFill>
            </a:endParaRPr>
          </a:p>
          <a:p>
            <a:endParaRPr lang="zh-CN" altLang="en-US" sz="2400" dirty="0">
              <a:solidFill>
                <a:schemeClr val="bg1"/>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639435" y="513715"/>
            <a:ext cx="15163165" cy="8490585"/>
          </a:xfrm>
          <a:prstGeom prst="rect">
            <a:avLst/>
          </a:prstGeom>
        </p:spPr>
      </p:pic>
      <p:sp>
        <p:nvSpPr>
          <p:cNvPr id="403" name="Object 403"/>
          <p:cNvSpPr txBox="1"/>
          <p:nvPr/>
        </p:nvSpPr>
        <p:spPr>
          <a:xfrm>
            <a:off x="1506220" y="1005205"/>
            <a:ext cx="16496030" cy="709930"/>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chemeClr val="bg1"/>
                </a:solidFill>
                <a:latin typeface="Arial" panose="020B0604020202020204" pitchFamily="34" charset="0"/>
                <a:ea typeface="汉仪旗黑-55简" panose="00020600040101010101" charset="-122"/>
                <a:sym typeface="+mn-ea"/>
              </a:rPr>
              <a:t>2.3.3 </a:t>
            </a:r>
            <a:r>
              <a:rPr lang="en-US" altLang="zh-CN" sz="4400" b="1" spc="100" dirty="0">
                <a:solidFill>
                  <a:schemeClr val="bg1"/>
                </a:solidFill>
                <a:latin typeface="Arial" panose="020B0604020202020204" pitchFamily="34" charset="0"/>
                <a:ea typeface="汉仪旗黑-55简" panose="00020600040101010101" charset="-122"/>
                <a:sym typeface="+mn-ea"/>
              </a:rPr>
              <a:t>V200-</a:t>
            </a:r>
            <a:r>
              <a:rPr lang="ja-JP" altLang="en-US" sz="4400" b="1" spc="100" dirty="0">
                <a:solidFill>
                  <a:schemeClr val="bg1"/>
                </a:solidFill>
                <a:latin typeface="Arial" panose="020B0604020202020204" pitchFamily="34" charset="0"/>
                <a:ea typeface="汉仪旗黑-55简" panose="00020600040101010101" charset="-122"/>
                <a:sym typeface="+mn-ea"/>
              </a:rPr>
              <a:t>物流用ドローン対応</a:t>
            </a:r>
            <a:endParaRPr lang="ja-JP" altLang="en-US" sz="4400" b="1" spc="100" dirty="0">
              <a:solidFill>
                <a:schemeClr val="bg1"/>
              </a:solidFill>
              <a:latin typeface="Arial" panose="020B0604020202020204" pitchFamily="34" charset="0"/>
              <a:ea typeface="汉仪旗黑-55简" panose="00020600040101010101" charset="-122"/>
              <a:sym typeface="+mn-ea"/>
            </a:endParaRPr>
          </a:p>
        </p:txBody>
      </p:sp>
      <p:sp>
        <p:nvSpPr>
          <p:cNvPr id="3" name="内容占位符 2"/>
          <p:cNvSpPr>
            <a:spLocks noGrp="1"/>
          </p:cNvSpPr>
          <p:nvPr/>
        </p:nvSpPr>
        <p:spPr>
          <a:xfrm>
            <a:off x="7728585" y="10403840"/>
            <a:ext cx="5311168" cy="230886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sym typeface="+mn-ea"/>
              </a:rPr>
              <a:t>運搬も設置も簡単</a:t>
            </a:r>
            <a:endParaRPr lang="en-US" altLang="ja-JP" sz="2400" dirty="0">
              <a:solidFill>
                <a:schemeClr val="bg1"/>
              </a:solidFill>
              <a:sym typeface="+mn-ea"/>
            </a:endParaRPr>
          </a:p>
          <a:p>
            <a:r>
              <a:rPr lang="ja-JP" altLang="en-US" sz="2400" dirty="0">
                <a:solidFill>
                  <a:schemeClr val="bg1"/>
                </a:solidFill>
                <a:sym typeface="+mn-ea"/>
              </a:rPr>
              <a:t>過充電防止機能</a:t>
            </a:r>
            <a:endParaRPr lang="zh-CN" altLang="en-US" sz="2400" dirty="0">
              <a:solidFill>
                <a:schemeClr val="bg1"/>
              </a:solidFill>
            </a:endParaRPr>
          </a:p>
          <a:p>
            <a:r>
              <a:rPr lang="en-US" altLang="ja-JP" sz="2400" dirty="0">
                <a:solidFill>
                  <a:schemeClr val="bg1"/>
                </a:solidFill>
                <a:sym typeface="+mn-ea"/>
              </a:rPr>
              <a:t>SDK</a:t>
            </a:r>
            <a:r>
              <a:rPr lang="ja-JP" altLang="en-US" sz="2400" dirty="0">
                <a:solidFill>
                  <a:schemeClr val="bg1"/>
                </a:solidFill>
                <a:sym typeface="+mn-ea"/>
              </a:rPr>
              <a:t>を提供する</a:t>
            </a:r>
            <a:endParaRPr lang="zh-CN" altLang="en-US" sz="2400" dirty="0">
              <a:solidFill>
                <a:schemeClr val="bg1"/>
              </a:solidFill>
            </a:endParaRPr>
          </a:p>
          <a:p>
            <a:endParaRPr lang="zh-CN" altLang="en-US" sz="2400" dirty="0">
              <a:solidFill>
                <a:schemeClr val="bg1"/>
              </a:solidFill>
            </a:endParaRPr>
          </a:p>
        </p:txBody>
      </p:sp>
      <p:sp>
        <p:nvSpPr>
          <p:cNvPr id="7" name="内容占位符 2"/>
          <p:cNvSpPr>
            <a:spLocks noGrp="1"/>
          </p:cNvSpPr>
          <p:nvPr/>
        </p:nvSpPr>
        <p:spPr>
          <a:xfrm>
            <a:off x="12718415" y="10403840"/>
            <a:ext cx="6285202" cy="230886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sym typeface="+mn-ea"/>
              </a:rPr>
              <a:t>優れたコスパ</a:t>
            </a:r>
            <a:endParaRPr lang="zh-CN" altLang="en-US" sz="2400" dirty="0">
              <a:solidFill>
                <a:schemeClr val="bg1"/>
              </a:solidFill>
              <a:sym typeface="+mn-ea"/>
            </a:endParaRPr>
          </a:p>
          <a:p>
            <a:r>
              <a:rPr lang="ja-JP" altLang="en-US" sz="2400" dirty="0">
                <a:solidFill>
                  <a:schemeClr val="bg1"/>
                </a:solidFill>
                <a:sym typeface="+mn-ea"/>
              </a:rPr>
              <a:t>簡単に量産可能</a:t>
            </a:r>
            <a:endParaRPr lang="zh-CN" altLang="en-US" sz="2400" dirty="0">
              <a:solidFill>
                <a:schemeClr val="bg1"/>
              </a:solidFill>
              <a:sym typeface="+mn-ea"/>
            </a:endParaRPr>
          </a:p>
          <a:p>
            <a:r>
              <a:rPr lang="en-US" altLang="ja-JP" sz="2400" dirty="0">
                <a:solidFill>
                  <a:schemeClr val="bg1"/>
                </a:solidFill>
              </a:rPr>
              <a:t>20</a:t>
            </a:r>
            <a:r>
              <a:rPr lang="ja-JP" altLang="en-US" sz="2400" dirty="0">
                <a:solidFill>
                  <a:schemeClr val="bg1"/>
                </a:solidFill>
              </a:rPr>
              <a:t>フィートコンテナ</a:t>
            </a:r>
            <a:endParaRPr lang="zh-CN" altLang="en-US" sz="2400" dirty="0">
              <a:solidFill>
                <a:schemeClr val="bg1"/>
              </a:solidFill>
            </a:endParaRPr>
          </a:p>
          <a:p>
            <a:endParaRPr lang="zh-CN" altLang="en-US" sz="2400" dirty="0">
              <a:solidFill>
                <a:schemeClr val="bg1"/>
              </a:solidFil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12547710"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chemeClr val="bg1"/>
                </a:solidFill>
                <a:latin typeface="Arial" panose="020B0604020202020204" pitchFamily="34" charset="0"/>
                <a:ea typeface="汉仪旗黑-55简" panose="00020600040101010101" charset="-122"/>
                <a:sym typeface="+mn-ea"/>
              </a:rPr>
              <a:t>2.3.4 </a:t>
            </a:r>
            <a:r>
              <a:rPr lang="en-US" altLang="ja-JP" sz="4300" b="1" spc="100" dirty="0">
                <a:solidFill>
                  <a:schemeClr val="bg1"/>
                </a:solidFill>
                <a:latin typeface="Arial" panose="020B0604020202020204" pitchFamily="34" charset="0"/>
                <a:ea typeface="OPPOSans-L" panose="00020600040101010101" charset="-122"/>
                <a:sym typeface="+mn-ea"/>
              </a:rPr>
              <a:t>V200-</a:t>
            </a:r>
            <a:r>
              <a:rPr lang="ja-JP" altLang="en-US" sz="4300" b="1" spc="100" dirty="0">
                <a:solidFill>
                  <a:schemeClr val="bg1"/>
                </a:solidFill>
                <a:latin typeface="Arial" panose="020B0604020202020204" pitchFamily="34" charset="0"/>
                <a:ea typeface="OPPOSans-L" panose="00020600040101010101" charset="-122"/>
                <a:sym typeface="+mn-ea"/>
              </a:rPr>
              <a:t>人型ロボット</a:t>
            </a:r>
            <a:endParaRPr lang="ja-JP" altLang="en-US" sz="4300" b="1" spc="100" dirty="0">
              <a:solidFill>
                <a:schemeClr val="bg1"/>
              </a:solidFill>
              <a:latin typeface="Arial" panose="020B0604020202020204" pitchFamily="34" charset="0"/>
              <a:ea typeface="OPPOSans-L" panose="00020600040101010101" charset="-122"/>
              <a:sym typeface="+mn-ea"/>
            </a:endParaRPr>
          </a:p>
        </p:txBody>
      </p:sp>
      <p:sp>
        <p:nvSpPr>
          <p:cNvPr id="3" name="内容占位符 2"/>
          <p:cNvSpPr>
            <a:spLocks noGrp="1"/>
          </p:cNvSpPr>
          <p:nvPr/>
        </p:nvSpPr>
        <p:spPr>
          <a:xfrm>
            <a:off x="20515994" y="1699122"/>
            <a:ext cx="3576458" cy="230886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ja-JP" altLang="en-US" sz="2400" dirty="0">
              <a:solidFill>
                <a:schemeClr val="bg1"/>
              </a:solidFill>
              <a:sym typeface="+mn-ea"/>
            </a:endParaRPr>
          </a:p>
          <a:p>
            <a:r>
              <a:rPr lang="ja-JP" altLang="en-US" sz="2400" dirty="0">
                <a:solidFill>
                  <a:schemeClr val="bg1"/>
                </a:solidFill>
                <a:sym typeface="+mn-ea"/>
              </a:rPr>
              <a:t>ソーラー発電式</a:t>
            </a:r>
            <a:endParaRPr lang="zh-CN" altLang="en-US" sz="2400" dirty="0">
              <a:solidFill>
                <a:schemeClr val="bg1"/>
              </a:solidFill>
              <a:sym typeface="+mn-ea"/>
            </a:endParaRPr>
          </a:p>
          <a:p>
            <a:r>
              <a:rPr lang="ja-JP" altLang="en-US" sz="2400" dirty="0">
                <a:solidFill>
                  <a:schemeClr val="bg1"/>
                </a:solidFill>
                <a:sym typeface="+mn-ea"/>
              </a:rPr>
              <a:t>実証済みのエネルギー貯蔵ソリューション</a:t>
            </a:r>
            <a:endParaRPr lang="zh-CN" altLang="en-US" sz="2400" dirty="0">
              <a:solidFill>
                <a:schemeClr val="bg1"/>
              </a:solidFill>
              <a:sym typeface="+mn-ea"/>
            </a:endParaRPr>
          </a:p>
          <a:p>
            <a:r>
              <a:rPr lang="ja-JP" altLang="en-US" sz="2400" dirty="0">
                <a:solidFill>
                  <a:schemeClr val="bg1"/>
                </a:solidFill>
                <a:sym typeface="+mn-ea"/>
              </a:rPr>
              <a:t>運搬も設置も便利</a:t>
            </a:r>
            <a:endParaRPr lang="zh-CN" altLang="en-US" sz="2400" dirty="0">
              <a:solidFill>
                <a:schemeClr val="bg1"/>
              </a:solidFill>
            </a:endParaRPr>
          </a:p>
          <a:p>
            <a:r>
              <a:rPr lang="ja-JP" altLang="en-US" sz="2400" dirty="0">
                <a:solidFill>
                  <a:schemeClr val="bg1"/>
                </a:solidFill>
                <a:sym typeface="+mn-ea"/>
              </a:rPr>
              <a:t>過充電防止機能</a:t>
            </a:r>
            <a:endParaRPr lang="zh-CN" altLang="en-US" sz="2400" dirty="0">
              <a:solidFill>
                <a:schemeClr val="bg1"/>
              </a:solidFill>
            </a:endParaRPr>
          </a:p>
          <a:p>
            <a:r>
              <a:rPr lang="en-US" altLang="ja-JP" sz="2400" dirty="0">
                <a:solidFill>
                  <a:schemeClr val="bg1"/>
                </a:solidFill>
                <a:sym typeface="+mn-ea"/>
              </a:rPr>
              <a:t>SDK</a:t>
            </a:r>
            <a:r>
              <a:rPr lang="ja-JP" altLang="en-US" sz="2400" dirty="0">
                <a:solidFill>
                  <a:schemeClr val="bg1"/>
                </a:solidFill>
                <a:sym typeface="+mn-ea"/>
              </a:rPr>
              <a:t>を提供する</a:t>
            </a:r>
            <a:endParaRPr lang="ja-JP" altLang="en-US" sz="2400" dirty="0">
              <a:solidFill>
                <a:schemeClr val="bg1"/>
              </a:solidFill>
              <a:sym typeface="+mn-ea"/>
            </a:endParaRPr>
          </a:p>
        </p:txBody>
      </p:sp>
      <p:sp>
        <p:nvSpPr>
          <p:cNvPr id="7" name="内容占位符 2"/>
          <p:cNvSpPr>
            <a:spLocks noGrp="1"/>
          </p:cNvSpPr>
          <p:nvPr/>
        </p:nvSpPr>
        <p:spPr>
          <a:xfrm>
            <a:off x="20515993" y="8009572"/>
            <a:ext cx="2715895" cy="230886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sym typeface="+mn-ea"/>
              </a:rPr>
              <a:t>優れたコスパ</a:t>
            </a:r>
            <a:endParaRPr lang="zh-CN" altLang="en-US" sz="2400" dirty="0">
              <a:solidFill>
                <a:schemeClr val="bg1"/>
              </a:solidFill>
              <a:sym typeface="+mn-ea"/>
            </a:endParaRPr>
          </a:p>
          <a:p>
            <a:r>
              <a:rPr lang="ja-JP" altLang="en-US" sz="2400" dirty="0">
                <a:solidFill>
                  <a:schemeClr val="bg1"/>
                </a:solidFill>
                <a:sym typeface="+mn-ea"/>
              </a:rPr>
              <a:t>簡単に量産可能</a:t>
            </a:r>
            <a:endParaRPr lang="zh-CN" altLang="en-US" sz="2400" dirty="0">
              <a:solidFill>
                <a:schemeClr val="bg1"/>
              </a:solidFill>
              <a:sym typeface="+mn-ea"/>
            </a:endParaRPr>
          </a:p>
          <a:p>
            <a:r>
              <a:rPr lang="en-US" altLang="ja-JP" sz="2400" dirty="0">
                <a:solidFill>
                  <a:schemeClr val="bg1"/>
                </a:solidFill>
              </a:rPr>
              <a:t>20</a:t>
            </a:r>
            <a:r>
              <a:rPr lang="ja-JP" altLang="en-US" sz="2400" dirty="0">
                <a:solidFill>
                  <a:schemeClr val="bg1"/>
                </a:solidFill>
              </a:rPr>
              <a:t>フィートコンテナ</a:t>
            </a:r>
            <a:endParaRPr lang="zh-CN" altLang="en-US" sz="2400" dirty="0">
              <a:solidFill>
                <a:schemeClr val="bg1"/>
              </a:solidFill>
            </a:endParaRPr>
          </a:p>
          <a:p>
            <a:endParaRPr lang="zh-CN" altLang="en-US" sz="2400" dirty="0">
              <a:solidFill>
                <a:schemeClr val="bg1"/>
              </a:solidFill>
            </a:endParaRPr>
          </a:p>
        </p:txBody>
      </p:sp>
      <p:pic>
        <p:nvPicPr>
          <p:cNvPr id="5" name="图片 4" descr="HEISHA robot charging station-1"/>
          <p:cNvPicPr>
            <a:picLocks noChangeAspect="1"/>
          </p:cNvPicPr>
          <p:nvPr/>
        </p:nvPicPr>
        <p:blipFill>
          <a:blip r:embed="rId1"/>
          <a:stretch>
            <a:fillRect/>
          </a:stretch>
        </p:blipFill>
        <p:spPr>
          <a:xfrm>
            <a:off x="0" y="2303145"/>
            <a:ext cx="20347305" cy="11412855"/>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age 5 new"/>
          <p:cNvPicPr>
            <a:picLocks noChangeAspect="1"/>
          </p:cNvPicPr>
          <p:nvPr/>
        </p:nvPicPr>
        <p:blipFill>
          <a:blip r:embed="rId1"/>
          <a:stretch>
            <a:fillRect/>
          </a:stretch>
        </p:blipFill>
        <p:spPr>
          <a:xfrm>
            <a:off x="-196215" y="-820420"/>
            <a:ext cx="24376380" cy="13716000"/>
          </a:xfrm>
          <a:prstGeom prst="rect">
            <a:avLst/>
          </a:prstGeom>
        </p:spPr>
      </p:pic>
      <p:sp>
        <p:nvSpPr>
          <p:cNvPr id="403" name="Object 403"/>
          <p:cNvSpPr txBox="1"/>
          <p:nvPr/>
        </p:nvSpPr>
        <p:spPr>
          <a:xfrm>
            <a:off x="1506220" y="1005205"/>
            <a:ext cx="15728232" cy="694055"/>
          </a:xfrm>
          <a:prstGeom prst="rect">
            <a:avLst/>
          </a:prstGeom>
        </p:spPr>
        <p:txBody>
          <a:bodyPr vert="horz" wrap="square" lIns="0" tIns="0" rIns="0" bIns="0" rtlCol="0" anchor="t" anchorCtr="0">
            <a:spAutoFit/>
          </a:bodyPr>
          <a:lstStyle/>
          <a:p>
            <a:pPr>
              <a:lnSpc>
                <a:spcPct val="105000"/>
              </a:lnSpc>
            </a:pPr>
            <a:r>
              <a:rPr lang="en-US" altLang="zh-CN" sz="4300" b="1" spc="100" dirty="0">
                <a:solidFill>
                  <a:schemeClr val="bg1"/>
                </a:solidFill>
                <a:latin typeface="Arial" panose="020B0604020202020204" pitchFamily="34" charset="0"/>
                <a:ea typeface="汉仪旗黑-55简" panose="00020600040101010101" charset="-122"/>
                <a:sym typeface="+mn-ea"/>
              </a:rPr>
              <a:t>2.4.1 </a:t>
            </a:r>
            <a:r>
              <a:rPr lang="ja-JP" altLang="en-US" sz="4300" b="1" spc="100" dirty="0">
                <a:solidFill>
                  <a:schemeClr val="bg1"/>
                </a:solidFill>
                <a:latin typeface="Arial" panose="020B0604020202020204" pitchFamily="34" charset="0"/>
                <a:ea typeface="OPPOSans-L" panose="00020600040101010101" charset="-122"/>
                <a:sym typeface="+mn-ea"/>
              </a:rPr>
              <a:t>車載用ドローンポート</a:t>
            </a:r>
            <a:r>
              <a:rPr lang="en-US" altLang="ja-JP" sz="4300" b="1" spc="100" dirty="0">
                <a:solidFill>
                  <a:schemeClr val="bg1"/>
                </a:solidFill>
                <a:latin typeface="Arial" panose="020B0604020202020204" pitchFamily="34" charset="0"/>
                <a:ea typeface="OPPOSans-L" panose="00020600040101010101" charset="-122"/>
                <a:sym typeface="+mn-ea"/>
              </a:rPr>
              <a:t>C-17</a:t>
            </a:r>
            <a:endParaRPr lang="en-US" altLang="ja-JP" sz="4300" b="1" spc="100" dirty="0">
              <a:solidFill>
                <a:schemeClr val="bg1"/>
              </a:solidFill>
              <a:latin typeface="Arial" panose="020B0604020202020204" pitchFamily="34" charset="0"/>
              <a:ea typeface="OPPOSans-L" panose="00020600040101010101" charset="-122"/>
              <a:sym typeface="+mn-ea"/>
            </a:endParaRPr>
          </a:p>
        </p:txBody>
      </p:sp>
      <p:sp>
        <p:nvSpPr>
          <p:cNvPr id="3" name="内容占位符 2"/>
          <p:cNvSpPr>
            <a:spLocks noGrp="1"/>
          </p:cNvSpPr>
          <p:nvPr/>
        </p:nvSpPr>
        <p:spPr>
          <a:xfrm>
            <a:off x="2245360" y="9754539"/>
            <a:ext cx="9946640" cy="230886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sym typeface="+mn-ea"/>
              </a:rPr>
              <a:t>サイズ</a:t>
            </a:r>
            <a:r>
              <a:rPr lang="zh-CN" altLang="en-US" sz="2400" dirty="0">
                <a:solidFill>
                  <a:schemeClr val="bg1"/>
                </a:solidFill>
                <a:sym typeface="+mn-ea"/>
              </a:rPr>
              <a:t>：</a:t>
            </a:r>
            <a:r>
              <a:rPr lang="en-US" altLang="zh-CN" sz="2400" dirty="0">
                <a:solidFill>
                  <a:schemeClr val="bg1"/>
                </a:solidFill>
                <a:sym typeface="+mn-ea"/>
              </a:rPr>
              <a:t>120*95*17cm</a:t>
            </a:r>
            <a:endParaRPr lang="en-US" altLang="zh-CN" sz="2400" dirty="0">
              <a:solidFill>
                <a:schemeClr val="bg1"/>
              </a:solidFill>
              <a:sym typeface="+mn-ea"/>
            </a:endParaRPr>
          </a:p>
          <a:p>
            <a:r>
              <a:rPr lang="ja-JP" altLang="en-US" sz="2400" dirty="0">
                <a:solidFill>
                  <a:schemeClr val="bg1"/>
                </a:solidFill>
                <a:sym typeface="+mn-ea"/>
              </a:rPr>
              <a:t>車での持ち運びへの配慮から生まれたドローンポート</a:t>
            </a:r>
            <a:endParaRPr lang="zh-CN" altLang="en-US" sz="2400" dirty="0">
              <a:solidFill>
                <a:schemeClr val="bg1"/>
              </a:solidFill>
              <a:sym typeface="+mn-ea"/>
            </a:endParaRPr>
          </a:p>
          <a:p>
            <a:r>
              <a:rPr lang="ja-JP" altLang="en-US" sz="2400" dirty="0">
                <a:solidFill>
                  <a:schemeClr val="bg1"/>
                </a:solidFill>
                <a:sym typeface="+mn-ea"/>
              </a:rPr>
              <a:t>バッテリータイプ</a:t>
            </a:r>
            <a:r>
              <a:rPr lang="en-US" altLang="ja-JP" sz="2400" dirty="0">
                <a:solidFill>
                  <a:schemeClr val="bg1"/>
                </a:solidFill>
                <a:sym typeface="+mn-ea"/>
              </a:rPr>
              <a:t>2s-4s</a:t>
            </a:r>
            <a:r>
              <a:rPr lang="ja-JP" altLang="en-US" sz="2400" dirty="0">
                <a:solidFill>
                  <a:schemeClr val="bg1"/>
                </a:solidFill>
                <a:sym typeface="+mn-ea"/>
              </a:rPr>
              <a:t>のドローンの充電に対応可能</a:t>
            </a:r>
            <a:endParaRPr lang="zh-CN" altLang="en-US" sz="2400" dirty="0">
              <a:solidFill>
                <a:schemeClr val="bg1"/>
              </a:solidFill>
            </a:endParaRPr>
          </a:p>
          <a:p>
            <a:r>
              <a:rPr lang="ja-JP" altLang="en-US" sz="2400" dirty="0">
                <a:solidFill>
                  <a:schemeClr val="bg1"/>
                </a:solidFill>
                <a:sym typeface="+mn-ea"/>
              </a:rPr>
              <a:t>簡単に設置可能</a:t>
            </a:r>
            <a:endParaRPr lang="zh-CN" altLang="en-US" sz="2400" dirty="0">
              <a:solidFill>
                <a:schemeClr val="bg1"/>
              </a:solidFill>
            </a:endParaRPr>
          </a:p>
          <a:p>
            <a:r>
              <a:rPr lang="en-US" altLang="ja-JP" sz="2400" dirty="0">
                <a:solidFill>
                  <a:schemeClr val="bg1"/>
                </a:solidFill>
                <a:sym typeface="+mn-ea"/>
              </a:rPr>
              <a:t>SDK</a:t>
            </a:r>
            <a:r>
              <a:rPr lang="ja-JP" altLang="en-US" sz="2400" dirty="0">
                <a:solidFill>
                  <a:schemeClr val="bg1"/>
                </a:solidFill>
                <a:sym typeface="+mn-ea"/>
              </a:rPr>
              <a:t>が提供可能</a:t>
            </a:r>
            <a:endParaRPr lang="zh-CN" altLang="en-US" sz="2400" dirty="0">
              <a:solidFill>
                <a:schemeClr val="bg1"/>
              </a:solidFill>
            </a:endParaRPr>
          </a:p>
          <a:p>
            <a:endParaRPr lang="zh-CN" altLang="en-US" sz="2400" dirty="0">
              <a:solidFill>
                <a:schemeClr val="bg1"/>
              </a:solidFill>
            </a:endParaRPr>
          </a:p>
        </p:txBody>
      </p:sp>
      <p:sp>
        <p:nvSpPr>
          <p:cNvPr id="4" name="内容占位符 2"/>
          <p:cNvSpPr>
            <a:spLocks noGrp="1"/>
          </p:cNvSpPr>
          <p:nvPr/>
        </p:nvSpPr>
        <p:spPr>
          <a:xfrm>
            <a:off x="12719050" y="10456545"/>
            <a:ext cx="9946640" cy="230886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sym typeface="+mn-ea"/>
              </a:rPr>
              <a:t>ファームウェアを遠隔から管理・アップグレードできる</a:t>
            </a:r>
            <a:endParaRPr lang="zh-CN" altLang="en-US" sz="2400" dirty="0">
              <a:solidFill>
                <a:schemeClr val="bg1"/>
              </a:solidFill>
              <a:sym typeface="+mn-ea"/>
            </a:endParaRPr>
          </a:p>
          <a:p>
            <a:r>
              <a:rPr lang="ja-JP" altLang="en-US" sz="2400" dirty="0">
                <a:solidFill>
                  <a:schemeClr val="bg1"/>
                </a:solidFill>
                <a:sym typeface="+mn-ea"/>
              </a:rPr>
              <a:t>材質</a:t>
            </a:r>
            <a:r>
              <a:rPr lang="zh-CN" altLang="en-US" sz="2400" dirty="0">
                <a:solidFill>
                  <a:schemeClr val="bg1"/>
                </a:solidFill>
                <a:sym typeface="+mn-ea"/>
              </a:rPr>
              <a:t>：</a:t>
            </a:r>
            <a:r>
              <a:rPr lang="ja-JP" altLang="en-US" sz="2400" dirty="0">
                <a:solidFill>
                  <a:schemeClr val="bg1"/>
                </a:solidFill>
                <a:sym typeface="+mn-ea"/>
              </a:rPr>
              <a:t>アルミニウム合金</a:t>
            </a:r>
            <a:endParaRPr lang="zh-CN" altLang="en-US" sz="2400" dirty="0">
              <a:solidFill>
                <a:schemeClr val="bg1"/>
              </a:solidFill>
              <a:sym typeface="+mn-ea"/>
            </a:endParaRPr>
          </a:p>
          <a:p>
            <a:r>
              <a:rPr lang="ja-JP" altLang="en-US" sz="2400" dirty="0">
                <a:solidFill>
                  <a:schemeClr val="bg1"/>
                </a:solidFill>
                <a:sym typeface="+mn-ea"/>
              </a:rPr>
              <a:t>重さ</a:t>
            </a:r>
            <a:r>
              <a:rPr lang="zh-CN" altLang="en-US" sz="2400" dirty="0">
                <a:solidFill>
                  <a:schemeClr val="bg1"/>
                </a:solidFill>
                <a:sym typeface="+mn-ea"/>
              </a:rPr>
              <a:t>：</a:t>
            </a:r>
            <a:r>
              <a:rPr lang="en-US" altLang="zh-CN" sz="2400" dirty="0">
                <a:solidFill>
                  <a:schemeClr val="bg1"/>
                </a:solidFill>
                <a:sym typeface="+mn-ea"/>
              </a:rPr>
              <a:t>70kg</a:t>
            </a:r>
            <a:endParaRPr lang="en-US" altLang="zh-CN" sz="2400" dirty="0">
              <a:solidFill>
                <a:schemeClr val="bg1"/>
              </a:solidFill>
              <a:sym typeface="+mn-ea"/>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02" name="image 1602"/>
          <p:cNvPicPr>
            <a:picLocks noChangeAspect="1"/>
          </p:cNvPicPr>
          <p:nvPr/>
        </p:nvPicPr>
        <p:blipFill>
          <a:blip r:embed="rId1"/>
          <a:srcRect/>
          <a:stretch>
            <a:fillRect/>
          </a:stretch>
        </p:blipFill>
        <p:spPr>
          <a:xfrm>
            <a:off x="10947381" y="10502793"/>
            <a:ext cx="2489236" cy="2489235"/>
          </a:xfrm>
          <a:prstGeom prst="rect">
            <a:avLst/>
          </a:prstGeom>
        </p:spPr>
      </p:pic>
      <p:sp>
        <p:nvSpPr>
          <p:cNvPr id="1603" name="Object 1603"/>
          <p:cNvSpPr txBox="1"/>
          <p:nvPr/>
        </p:nvSpPr>
        <p:spPr>
          <a:xfrm>
            <a:off x="11348524" y="11194092"/>
            <a:ext cx="1734820" cy="1217930"/>
          </a:xfrm>
          <a:prstGeom prst="rect">
            <a:avLst/>
          </a:prstGeom>
        </p:spPr>
        <p:txBody>
          <a:bodyPr vert="horz" wrap="square" lIns="0" tIns="0" rIns="0" bIns="0" rtlCol="0" anchor="t" anchorCtr="0">
            <a:spAutoFit/>
          </a:bodyPr>
          <a:lstStyle/>
          <a:p>
            <a:pPr algn="ctr">
              <a:lnSpc>
                <a:spcPct val="110000"/>
              </a:lnSpc>
            </a:pPr>
            <a:r>
              <a:rPr lang="zh-CN" sz="7200" b="0" i="0" spc="300" dirty="0">
                <a:solidFill>
                  <a:srgbClr val="FFFFFF"/>
                </a:solidFill>
                <a:latin typeface="Arial" panose="020B0604020202020204" pitchFamily="34" charset="0"/>
                <a:ea typeface="OPPOSans-L" panose="00020600040101010101" charset="-122"/>
              </a:rPr>
              <a:t>03</a:t>
            </a:r>
            <a:endParaRPr lang="zh-CN" altLang="en-US" sz="7200" b="0" i="0" spc="300" dirty="0">
              <a:solidFill>
                <a:srgbClr val="FFFFFF"/>
              </a:solidFill>
              <a:latin typeface="Arial" panose="020B0604020202020204" pitchFamily="34" charset="0"/>
              <a:ea typeface="OPPOSans-L" panose="00020600040101010101" charset="-122"/>
            </a:endParaRPr>
          </a:p>
        </p:txBody>
      </p:sp>
      <p:sp>
        <p:nvSpPr>
          <p:cNvPr id="1604" name="Object 1604"/>
          <p:cNvSpPr txBox="1"/>
          <p:nvPr/>
        </p:nvSpPr>
        <p:spPr>
          <a:xfrm>
            <a:off x="6224572" y="1649641"/>
            <a:ext cx="12001500" cy="2031365"/>
          </a:xfrm>
          <a:prstGeom prst="rect">
            <a:avLst/>
          </a:prstGeom>
        </p:spPr>
        <p:txBody>
          <a:bodyPr vert="horz" wrap="square" lIns="0" tIns="0" rIns="0" bIns="0" rtlCol="0" anchor="t" anchorCtr="0">
            <a:spAutoFit/>
          </a:bodyPr>
          <a:lstStyle/>
          <a:p>
            <a:pPr algn="ctr">
              <a:lnSpc>
                <a:spcPct val="110000"/>
              </a:lnSpc>
            </a:pPr>
            <a:r>
              <a:rPr lang="zh-CN" altLang="en-US" sz="12000" spc="600" dirty="0">
                <a:solidFill>
                  <a:schemeClr val="accent1"/>
                </a:solidFill>
                <a:latin typeface="Arial" panose="020B0604020202020204" pitchFamily="34" charset="0"/>
                <a:ea typeface="汉仪旗黑-55简" panose="00020600040101010101" charset="-122"/>
                <a:sym typeface="+mn-ea"/>
              </a:rPr>
              <a:t>開発者サポート</a:t>
            </a:r>
            <a:endParaRPr lang="zh-CN" altLang="en-US" sz="12000" b="0" i="0" spc="600" dirty="0">
              <a:solidFill>
                <a:schemeClr val="accent1"/>
              </a:solidFill>
              <a:latin typeface="Arial" panose="020B0604020202020204" pitchFamily="34" charset="0"/>
              <a:ea typeface="汉仪旗黑-55简" panose="00020600040101010101" charset="-122"/>
            </a:endParaRPr>
          </a:p>
        </p:txBody>
      </p:sp>
      <p:sp>
        <p:nvSpPr>
          <p:cNvPr id="1606" name="Object 1606"/>
          <p:cNvSpPr txBox="1"/>
          <p:nvPr/>
        </p:nvSpPr>
        <p:spPr>
          <a:xfrm>
            <a:off x="5299710" y="3496456"/>
            <a:ext cx="13784275" cy="1401445"/>
          </a:xfrm>
          <a:prstGeom prst="rect">
            <a:avLst/>
          </a:prstGeom>
        </p:spPr>
        <p:txBody>
          <a:bodyPr vert="horz" wrap="square" lIns="0" tIns="0" rIns="0" bIns="0" rtlCol="0" anchor="t" anchorCtr="0">
            <a:spAutoFit/>
          </a:bodyPr>
          <a:lstStyle/>
          <a:p>
            <a:pPr algn="ctr">
              <a:lnSpc>
                <a:spcPct val="106000"/>
              </a:lnSpc>
            </a:pPr>
            <a:r>
              <a:rPr lang="en-US" altLang="zh-CN" sz="4300" b="0" i="0" spc="100" dirty="0">
                <a:solidFill>
                  <a:srgbClr val="FFFFFF"/>
                </a:solidFill>
                <a:latin typeface="Arial" panose="020B0604020202020204" pitchFamily="34" charset="0"/>
                <a:ea typeface="汉仪旗黑-55简" panose="00020600040101010101" charset="-122"/>
              </a:rPr>
              <a:t>For Developer</a:t>
            </a:r>
            <a:endParaRPr lang="en-US" altLang="zh-CN" sz="4300" b="0" i="0" spc="100" dirty="0">
              <a:solidFill>
                <a:srgbClr val="FFFFFF"/>
              </a:solidFill>
              <a:latin typeface="Arial" panose="020B0604020202020204" pitchFamily="34" charset="0"/>
              <a:ea typeface="汉仪旗黑-55简" panose="00020600040101010101" charset="-122"/>
            </a:endParaRPr>
          </a:p>
          <a:p>
            <a:pPr algn="ctr">
              <a:lnSpc>
                <a:spcPct val="106000"/>
              </a:lnSpc>
            </a:pPr>
            <a:endParaRPr lang="en-US" altLang="zh-CN" sz="4300" b="0" i="0" spc="100" dirty="0">
              <a:solidFill>
                <a:schemeClr val="accent6"/>
              </a:solidFill>
              <a:latin typeface="Arial" panose="020B0604020202020204" pitchFamily="34" charset="0"/>
              <a:ea typeface="汉仪旗黑-55简" panose="00020600040101010101" charset="-122"/>
            </a:endParaRPr>
          </a:p>
        </p:txBody>
      </p:sp>
      <p:pic>
        <p:nvPicPr>
          <p:cNvPr id="91607" name="image 1607"/>
          <p:cNvPicPr>
            <a:picLocks noChangeAspect="1"/>
          </p:cNvPicPr>
          <p:nvPr/>
        </p:nvPicPr>
        <p:blipFill>
          <a:blip r:embed="rId2"/>
          <a:srcRect/>
          <a:stretch>
            <a:fillRect/>
          </a:stretch>
        </p:blipFill>
        <p:spPr>
          <a:xfrm>
            <a:off x="11859257" y="4725033"/>
            <a:ext cx="647705" cy="101598"/>
          </a:xfrm>
          <a:prstGeom prst="rect">
            <a:avLst/>
          </a:prstGeom>
        </p:spPr>
      </p:pic>
      <p:sp>
        <p:nvSpPr>
          <p:cNvPr id="3" name="内容占位符 2"/>
          <p:cNvSpPr>
            <a:spLocks noGrp="1"/>
          </p:cNvSpPr>
          <p:nvPr/>
        </p:nvSpPr>
        <p:spPr>
          <a:xfrm>
            <a:off x="3048001" y="5354955"/>
            <a:ext cx="7899400" cy="618617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solidFill>
                  <a:schemeClr val="bg1"/>
                </a:solidFill>
              </a:rPr>
              <a:t>3.1 </a:t>
            </a:r>
            <a:r>
              <a:rPr lang="ja-JP" altLang="en-US" sz="2400" dirty="0">
                <a:solidFill>
                  <a:schemeClr val="bg1"/>
                </a:solidFill>
              </a:rPr>
              <a:t>ドローン用充電モジュール</a:t>
            </a:r>
            <a:endParaRPr lang="zh-CN" altLang="en-US" sz="2400" dirty="0">
              <a:solidFill>
                <a:schemeClr val="bg1"/>
              </a:solidFill>
            </a:endParaRPr>
          </a:p>
          <a:p>
            <a:pPr lvl="1"/>
            <a:r>
              <a:rPr lang="en-US" altLang="zh-CN" sz="2400" dirty="0">
                <a:solidFill>
                  <a:schemeClr val="bg1"/>
                </a:solidFill>
              </a:rPr>
              <a:t>3.1.1 LG-M300</a:t>
            </a:r>
            <a:endParaRPr lang="en-US" altLang="zh-CN" sz="2400" dirty="0">
              <a:solidFill>
                <a:schemeClr val="bg1"/>
              </a:solidFill>
            </a:endParaRPr>
          </a:p>
          <a:p>
            <a:pPr lvl="1"/>
            <a:r>
              <a:rPr lang="en-US" altLang="zh-CN" sz="2400" dirty="0">
                <a:solidFill>
                  <a:schemeClr val="bg1"/>
                </a:solidFill>
              </a:rPr>
              <a:t>3.1.2 LG-MAVIC2</a:t>
            </a:r>
            <a:endParaRPr lang="en-US" altLang="zh-CN" sz="2400" dirty="0">
              <a:solidFill>
                <a:schemeClr val="bg1"/>
              </a:solidFill>
            </a:endParaRPr>
          </a:p>
          <a:p>
            <a:pPr lvl="1"/>
            <a:r>
              <a:rPr lang="en-US" altLang="zh-CN" sz="2400" dirty="0">
                <a:solidFill>
                  <a:schemeClr val="bg1"/>
                </a:solidFill>
              </a:rPr>
              <a:t>3.1.3 LG-Mavic3</a:t>
            </a:r>
            <a:endParaRPr lang="en-US" altLang="zh-CN" sz="2400" dirty="0">
              <a:solidFill>
                <a:schemeClr val="bg1"/>
              </a:solidFill>
            </a:endParaRPr>
          </a:p>
          <a:p>
            <a:pPr lvl="1"/>
            <a:r>
              <a:rPr lang="en-US" altLang="zh-CN" sz="2400" dirty="0">
                <a:solidFill>
                  <a:schemeClr val="bg1"/>
                </a:solidFill>
              </a:rPr>
              <a:t>3.1.4 LG-Mini</a:t>
            </a:r>
            <a:endParaRPr lang="en-US" altLang="zh-CN" sz="2400" dirty="0">
              <a:solidFill>
                <a:schemeClr val="bg1"/>
              </a:solidFill>
            </a:endParaRPr>
          </a:p>
          <a:p>
            <a:pPr lvl="1"/>
            <a:r>
              <a:rPr lang="en-US" altLang="zh-CN" sz="2400" dirty="0">
                <a:solidFill>
                  <a:schemeClr val="bg1"/>
                </a:solidFill>
              </a:rPr>
              <a:t>3.1.5 LG-Phantom</a:t>
            </a:r>
            <a:endParaRPr lang="zh-CN" altLang="en-US" sz="2400" dirty="0">
              <a:solidFill>
                <a:schemeClr val="bg1"/>
              </a:solidFill>
            </a:endParaRPr>
          </a:p>
          <a:p>
            <a:pPr lvl="1"/>
            <a:r>
              <a:rPr lang="en-US" altLang="zh-CN" sz="2400" dirty="0">
                <a:solidFill>
                  <a:schemeClr val="bg1"/>
                </a:solidFill>
              </a:rPr>
              <a:t>3.1.6 LG</a:t>
            </a:r>
            <a:r>
              <a:rPr lang="en-US" altLang="ja-JP" sz="2400" dirty="0">
                <a:solidFill>
                  <a:schemeClr val="bg1"/>
                </a:solidFill>
              </a:rPr>
              <a:t>-</a:t>
            </a:r>
            <a:r>
              <a:rPr lang="en-US" altLang="ja-JP" sz="2400" dirty="0" err="1">
                <a:solidFill>
                  <a:schemeClr val="bg1"/>
                </a:solidFill>
              </a:rPr>
              <a:t>Autel</a:t>
            </a:r>
            <a:r>
              <a:rPr lang="en-US" altLang="ja-JP" sz="2400" dirty="0">
                <a:solidFill>
                  <a:schemeClr val="bg1"/>
                </a:solidFill>
              </a:rPr>
              <a:t> EVO</a:t>
            </a:r>
            <a:endParaRPr lang="en-US" altLang="zh-CN" sz="2400" dirty="0">
              <a:solidFill>
                <a:schemeClr val="bg1"/>
              </a:solidFill>
            </a:endParaRPr>
          </a:p>
          <a:p>
            <a:pPr lvl="1"/>
            <a:r>
              <a:rPr lang="en-US" altLang="zh-CN" sz="2400" dirty="0">
                <a:solidFill>
                  <a:schemeClr val="bg1"/>
                </a:solidFill>
              </a:rPr>
              <a:t>3.1.7 LG</a:t>
            </a:r>
            <a:r>
              <a:rPr lang="en-US" altLang="ja-JP" sz="2400" dirty="0">
                <a:solidFill>
                  <a:schemeClr val="bg1"/>
                </a:solidFill>
              </a:rPr>
              <a:t>–YUNEEC</a:t>
            </a:r>
            <a:endParaRPr lang="en-US" altLang="zh-CN" sz="2400" dirty="0">
              <a:solidFill>
                <a:schemeClr val="bg1"/>
              </a:solidFill>
            </a:endParaRPr>
          </a:p>
          <a:p>
            <a:pPr lvl="1"/>
            <a:r>
              <a:rPr lang="en-US" altLang="zh-CN" sz="2400" dirty="0">
                <a:solidFill>
                  <a:schemeClr val="bg1"/>
                </a:solidFill>
              </a:rPr>
              <a:t>3.1.8 </a:t>
            </a:r>
            <a:r>
              <a:rPr lang="ja-JP" altLang="en-US" sz="2400" dirty="0">
                <a:solidFill>
                  <a:schemeClr val="bg1"/>
                </a:solidFill>
              </a:rPr>
              <a:t>ボックスタイプ充電ステーション</a:t>
            </a:r>
            <a:r>
              <a:rPr lang="en-US" altLang="zh-CN" sz="2400" dirty="0">
                <a:solidFill>
                  <a:schemeClr val="bg1"/>
                </a:solidFill>
              </a:rPr>
              <a:t>-M300</a:t>
            </a:r>
            <a:r>
              <a:rPr lang="ja-JP" altLang="en-US" sz="2400" dirty="0">
                <a:solidFill>
                  <a:schemeClr val="bg1"/>
                </a:solidFill>
              </a:rPr>
              <a:t>対応</a:t>
            </a:r>
            <a:endParaRPr lang="en-US" altLang="zh-CN" sz="2400" dirty="0">
              <a:solidFill>
                <a:schemeClr val="bg1"/>
              </a:solidFill>
            </a:endParaRPr>
          </a:p>
          <a:p>
            <a:pPr lvl="1"/>
            <a:r>
              <a:rPr lang="en-US" altLang="zh-CN" sz="2400" dirty="0">
                <a:solidFill>
                  <a:schemeClr val="bg1"/>
                </a:solidFill>
              </a:rPr>
              <a:t>3.1.9 </a:t>
            </a:r>
            <a:r>
              <a:rPr lang="ja-JP" altLang="en-US" sz="2400" dirty="0">
                <a:solidFill>
                  <a:schemeClr val="bg1"/>
                </a:solidFill>
              </a:rPr>
              <a:t>ボックスタイプ充電ステーション</a:t>
            </a:r>
            <a:r>
              <a:rPr lang="en-US" altLang="zh-CN" sz="2400" dirty="0">
                <a:solidFill>
                  <a:schemeClr val="bg1"/>
                </a:solidFill>
              </a:rPr>
              <a:t>-2S~12S</a:t>
            </a:r>
            <a:r>
              <a:rPr lang="ja-JP" altLang="en-US" sz="2400" dirty="0">
                <a:solidFill>
                  <a:schemeClr val="bg1"/>
                </a:solidFill>
              </a:rPr>
              <a:t>対応</a:t>
            </a:r>
            <a:r>
              <a:rPr lang="en-US" altLang="zh-CN" sz="2400" dirty="0">
                <a:solidFill>
                  <a:schemeClr val="bg1"/>
                </a:solidFill>
              </a:rPr>
              <a:t> </a:t>
            </a:r>
            <a:endParaRPr lang="en-US" altLang="zh-CN" sz="2400" dirty="0">
              <a:solidFill>
                <a:schemeClr val="bg1"/>
              </a:solidFill>
            </a:endParaRPr>
          </a:p>
          <a:p>
            <a:pPr lvl="1"/>
            <a:endParaRPr lang="zh-CN" altLang="en-US" sz="2400" dirty="0">
              <a:solidFill>
                <a:schemeClr val="bg1"/>
              </a:solidFill>
            </a:endParaRPr>
          </a:p>
          <a:p>
            <a:endParaRPr lang="zh-CN" altLang="en-US" sz="2400" dirty="0">
              <a:solidFill>
                <a:schemeClr val="bg1"/>
              </a:solidFill>
            </a:endParaRPr>
          </a:p>
        </p:txBody>
      </p:sp>
      <p:sp>
        <p:nvSpPr>
          <p:cNvPr id="2" name="内容占位符 2"/>
          <p:cNvSpPr>
            <a:spLocks noGrp="1"/>
          </p:cNvSpPr>
          <p:nvPr/>
        </p:nvSpPr>
        <p:spPr>
          <a:xfrm>
            <a:off x="9915525" y="5354955"/>
            <a:ext cx="4450080" cy="504888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solidFill>
                  <a:schemeClr val="bg1"/>
                </a:solidFill>
                <a:latin typeface="黑体" charset="-122"/>
                <a:ea typeface="黑体" charset="-122"/>
                <a:cs typeface="黑体" charset="-122"/>
              </a:rPr>
              <a:t>3.2 </a:t>
            </a:r>
            <a:r>
              <a:rPr lang="ja-JP" altLang="en-US" sz="2400" dirty="0">
                <a:solidFill>
                  <a:schemeClr val="bg1"/>
                </a:solidFill>
                <a:latin typeface="黑体" charset="-122"/>
                <a:ea typeface="黑体" charset="-122"/>
                <a:cs typeface="黑体" charset="-122"/>
              </a:rPr>
              <a:t>充電パッド</a:t>
            </a:r>
            <a:endParaRPr lang="zh-CN" altLang="en-US" sz="2400" dirty="0">
              <a:solidFill>
                <a:schemeClr val="bg1"/>
              </a:solidFill>
              <a:latin typeface="黑体" charset="-122"/>
              <a:ea typeface="黑体" charset="-122"/>
              <a:cs typeface="黑体" charset="-122"/>
            </a:endParaRPr>
          </a:p>
          <a:p>
            <a:pPr marL="457200" lvl="1" indent="0">
              <a:buNone/>
            </a:pPr>
            <a:r>
              <a:rPr lang="en-US" altLang="zh-CN" sz="2400" dirty="0">
                <a:solidFill>
                  <a:schemeClr val="bg1"/>
                </a:solidFill>
                <a:latin typeface="黑体" charset="-122"/>
                <a:ea typeface="黑体" charset="-122"/>
                <a:cs typeface="黑体" charset="-122"/>
              </a:rPr>
              <a:t>3.2.1 DPAD 40</a:t>
            </a:r>
            <a:endParaRPr lang="en-US" altLang="zh-CN" sz="2400" dirty="0">
              <a:solidFill>
                <a:schemeClr val="bg1"/>
              </a:solidFill>
              <a:latin typeface="黑体" charset="-122"/>
              <a:ea typeface="黑体" charset="-122"/>
              <a:cs typeface="黑体" charset="-122"/>
            </a:endParaRPr>
          </a:p>
          <a:p>
            <a:pPr marL="457200" lvl="1" indent="0">
              <a:buNone/>
            </a:pPr>
            <a:r>
              <a:rPr lang="en-US" altLang="zh-CN" sz="2400" dirty="0">
                <a:solidFill>
                  <a:schemeClr val="bg1"/>
                </a:solidFill>
                <a:latin typeface="黑体" charset="-122"/>
                <a:ea typeface="黑体" charset="-122"/>
                <a:cs typeface="黑体" charset="-122"/>
              </a:rPr>
              <a:t>3.2.2 DPAD 50</a:t>
            </a:r>
            <a:endParaRPr lang="en-US" altLang="zh-CN" sz="2400" dirty="0">
              <a:solidFill>
                <a:schemeClr val="bg1"/>
              </a:solidFill>
              <a:latin typeface="黑体" charset="-122"/>
              <a:ea typeface="黑体" charset="-122"/>
              <a:cs typeface="黑体" charset="-122"/>
            </a:endParaRPr>
          </a:p>
          <a:p>
            <a:pPr marL="457200" lvl="1" indent="0">
              <a:buNone/>
            </a:pPr>
            <a:r>
              <a:rPr lang="en-US" altLang="zh-CN" sz="2400" dirty="0">
                <a:solidFill>
                  <a:schemeClr val="bg1"/>
                </a:solidFill>
                <a:latin typeface="黑体" charset="-122"/>
                <a:ea typeface="黑体" charset="-122"/>
                <a:cs typeface="黑体" charset="-122"/>
              </a:rPr>
              <a:t>3.2.3 DPAD 60</a:t>
            </a:r>
            <a:endParaRPr lang="en-US" altLang="zh-CN" sz="2400" dirty="0">
              <a:solidFill>
                <a:schemeClr val="bg1"/>
              </a:solidFill>
              <a:latin typeface="黑体" charset="-122"/>
              <a:ea typeface="黑体" charset="-122"/>
              <a:cs typeface="黑体" charset="-122"/>
            </a:endParaRPr>
          </a:p>
          <a:p>
            <a:pPr marL="0" lvl="1" indent="0">
              <a:buNone/>
            </a:pPr>
            <a:r>
              <a:rPr lang="en-US" altLang="zh-CN" sz="2400" dirty="0">
                <a:solidFill>
                  <a:schemeClr val="bg1"/>
                </a:solidFill>
                <a:latin typeface="黑体" charset="-122"/>
                <a:ea typeface="黑体" charset="-122"/>
                <a:cs typeface="黑体" charset="-122"/>
                <a:sym typeface="+mn-ea"/>
              </a:rPr>
              <a:t>   3.2.4 DPAD 80</a:t>
            </a:r>
            <a:endParaRPr lang="en-US" altLang="zh-CN" sz="2400" dirty="0">
              <a:solidFill>
                <a:schemeClr val="bg1"/>
              </a:solidFill>
              <a:latin typeface="黑体" charset="-122"/>
              <a:ea typeface="黑体" charset="-122"/>
              <a:cs typeface="黑体" charset="-122"/>
            </a:endParaRPr>
          </a:p>
          <a:p>
            <a:pPr marL="0" lvl="1" indent="0">
              <a:buNone/>
            </a:pPr>
            <a:r>
              <a:rPr lang="en-US" altLang="zh-CN" sz="2400" dirty="0">
                <a:solidFill>
                  <a:schemeClr val="bg1"/>
                </a:solidFill>
                <a:latin typeface="黑体" charset="-122"/>
                <a:ea typeface="黑体" charset="-122"/>
                <a:cs typeface="黑体" charset="-122"/>
                <a:sym typeface="+mn-ea"/>
              </a:rPr>
              <a:t>   3.2.5 DPAD 135</a:t>
            </a:r>
            <a:endParaRPr lang="en-US" altLang="zh-CN" sz="2400" dirty="0">
              <a:solidFill>
                <a:schemeClr val="bg1"/>
              </a:solidFill>
              <a:latin typeface="黑体" charset="-122"/>
              <a:ea typeface="黑体" charset="-122"/>
              <a:cs typeface="黑体" charset="-122"/>
            </a:endParaRPr>
          </a:p>
          <a:p>
            <a:pPr marL="0" lvl="1" indent="0">
              <a:buNone/>
            </a:pPr>
            <a:r>
              <a:rPr lang="en-US" altLang="zh-CN" sz="2400" dirty="0">
                <a:solidFill>
                  <a:schemeClr val="bg1"/>
                </a:solidFill>
                <a:latin typeface="黑体" charset="-122"/>
                <a:ea typeface="黑体" charset="-122"/>
                <a:cs typeface="黑体" charset="-122"/>
                <a:sym typeface="+mn-ea"/>
              </a:rPr>
              <a:t>   3.2.6 DPAD 150</a:t>
            </a:r>
            <a:endParaRPr lang="en-US" altLang="zh-CN" sz="2400" dirty="0">
              <a:solidFill>
                <a:schemeClr val="bg1"/>
              </a:solidFill>
              <a:latin typeface="黑体" charset="-122"/>
              <a:ea typeface="黑体" charset="-122"/>
              <a:cs typeface="黑体" charset="-122"/>
              <a:sym typeface="+mn-ea"/>
            </a:endParaRPr>
          </a:p>
          <a:p>
            <a:pPr marL="0" lvl="1" indent="0">
              <a:buNone/>
            </a:pPr>
            <a:r>
              <a:rPr lang="en-US" altLang="zh-CN" sz="2400" dirty="0">
                <a:solidFill>
                  <a:schemeClr val="bg1"/>
                </a:solidFill>
                <a:latin typeface="黑体" charset="-122"/>
                <a:ea typeface="黑体" charset="-122"/>
                <a:cs typeface="黑体" charset="-122"/>
                <a:sym typeface="+mn-ea"/>
              </a:rPr>
              <a:t>   3.2.7 DPAD 200</a:t>
            </a:r>
            <a:endParaRPr lang="en-US" altLang="zh-CN" sz="2400" dirty="0">
              <a:solidFill>
                <a:schemeClr val="bg1"/>
              </a:solidFill>
              <a:latin typeface="黑体" charset="-122"/>
              <a:ea typeface="黑体" charset="-122"/>
              <a:cs typeface="黑体" charset="-122"/>
            </a:endParaRPr>
          </a:p>
          <a:p>
            <a:pPr marL="0" lvl="1" indent="0">
              <a:buNone/>
            </a:pPr>
            <a:endParaRPr lang="en-US" altLang="zh-CN" sz="2400" dirty="0">
              <a:solidFill>
                <a:schemeClr val="bg1"/>
              </a:solidFill>
              <a:latin typeface="黑体" charset="-122"/>
              <a:ea typeface="黑体" charset="-122"/>
              <a:cs typeface="黑体" charset="-122"/>
            </a:endParaRPr>
          </a:p>
          <a:p>
            <a:pPr marL="457200" lvl="1" indent="0">
              <a:buNone/>
            </a:pPr>
            <a:endParaRPr lang="en-US" altLang="zh-CN" sz="2400" dirty="0">
              <a:solidFill>
                <a:schemeClr val="bg1"/>
              </a:solidFill>
              <a:latin typeface="黑体" charset="-122"/>
              <a:ea typeface="黑体" charset="-122"/>
              <a:cs typeface="黑体" charset="-122"/>
            </a:endParaRPr>
          </a:p>
          <a:p>
            <a:pPr marL="457200" lvl="1" indent="0">
              <a:buNone/>
            </a:pPr>
            <a:endParaRPr lang="en-US" altLang="zh-CN" sz="2400" dirty="0">
              <a:solidFill>
                <a:schemeClr val="bg1"/>
              </a:solidFill>
              <a:latin typeface="黑体" charset="-122"/>
              <a:ea typeface="黑体" charset="-122"/>
              <a:cs typeface="黑体" charset="-122"/>
            </a:endParaRPr>
          </a:p>
          <a:p>
            <a:endParaRPr lang="en-US" altLang="zh-CN" sz="2400" dirty="0">
              <a:solidFill>
                <a:schemeClr val="bg1"/>
              </a:solidFill>
              <a:latin typeface="黑体" charset="-122"/>
              <a:ea typeface="黑体" charset="-122"/>
              <a:cs typeface="黑体" charset="-122"/>
            </a:endParaRPr>
          </a:p>
        </p:txBody>
      </p:sp>
      <p:sp>
        <p:nvSpPr>
          <p:cNvPr id="4" name="内容占位符 2"/>
          <p:cNvSpPr>
            <a:spLocks noGrp="1"/>
          </p:cNvSpPr>
          <p:nvPr/>
        </p:nvSpPr>
        <p:spPr>
          <a:xfrm>
            <a:off x="14360525" y="5458460"/>
            <a:ext cx="4351020" cy="4398645"/>
          </a:xfrm>
          <a:prstGeom prst="rect">
            <a:avLst/>
          </a:prstGeom>
        </p:spPr>
        <p:txBody>
          <a:bodyPr vert="horz" lIns="90000" tIns="46800" rIns="90000" bIns="46800" rtlCol="0">
            <a:normAutofit fontScale="92500"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solidFill>
                  <a:schemeClr val="bg1"/>
                </a:solidFill>
              </a:rPr>
              <a:t>3.3 </a:t>
            </a:r>
            <a:r>
              <a:rPr lang="ja-JP" altLang="en-US" sz="2400" dirty="0">
                <a:solidFill>
                  <a:schemeClr val="bg1"/>
                </a:solidFill>
              </a:rPr>
              <a:t>ドローンポート用開発キット</a:t>
            </a:r>
            <a:endParaRPr lang="zh-CN" altLang="en-US" sz="2400" dirty="0">
              <a:solidFill>
                <a:schemeClr val="bg1"/>
              </a:solidFill>
            </a:endParaRPr>
          </a:p>
          <a:p>
            <a:pPr marL="457200" lvl="1" indent="0">
              <a:buNone/>
            </a:pPr>
            <a:r>
              <a:rPr lang="en-US" altLang="zh-CN" sz="2400" dirty="0">
                <a:solidFill>
                  <a:schemeClr val="bg1"/>
                </a:solidFill>
              </a:rPr>
              <a:t>3.3.1 DK 40</a:t>
            </a:r>
            <a:endParaRPr lang="en-US" altLang="zh-CN" sz="2400" dirty="0">
              <a:solidFill>
                <a:schemeClr val="bg1"/>
              </a:solidFill>
            </a:endParaRPr>
          </a:p>
          <a:p>
            <a:pPr marL="457200" lvl="1" indent="0">
              <a:buNone/>
            </a:pPr>
            <a:r>
              <a:rPr lang="en-US" altLang="zh-CN" sz="2400" dirty="0">
                <a:solidFill>
                  <a:schemeClr val="bg1"/>
                </a:solidFill>
                <a:sym typeface="+mn-ea"/>
              </a:rPr>
              <a:t>3.3.2 DK 50</a:t>
            </a:r>
            <a:endParaRPr lang="en-US" altLang="zh-CN" sz="2400" dirty="0">
              <a:solidFill>
                <a:schemeClr val="bg1"/>
              </a:solidFill>
            </a:endParaRPr>
          </a:p>
          <a:p>
            <a:pPr marL="457200" lvl="1" indent="0">
              <a:buNone/>
            </a:pPr>
            <a:r>
              <a:rPr lang="en-US" altLang="zh-CN" sz="2400" dirty="0">
                <a:solidFill>
                  <a:schemeClr val="bg1"/>
                </a:solidFill>
                <a:sym typeface="+mn-ea"/>
              </a:rPr>
              <a:t>3.3.3 DK 60</a:t>
            </a:r>
            <a:endParaRPr lang="en-US" altLang="zh-CN" sz="2400" dirty="0">
              <a:solidFill>
                <a:schemeClr val="bg1"/>
              </a:solidFill>
            </a:endParaRPr>
          </a:p>
          <a:p>
            <a:pPr marL="0" lvl="1" indent="0">
              <a:buNone/>
            </a:pPr>
            <a:r>
              <a:rPr lang="en-US" altLang="zh-CN" sz="2400" dirty="0">
                <a:solidFill>
                  <a:schemeClr val="bg1"/>
                </a:solidFill>
                <a:sym typeface="+mn-ea"/>
              </a:rPr>
              <a:t>     3.3.4 DK 80</a:t>
            </a:r>
            <a:endParaRPr lang="en-US" altLang="zh-CN" sz="2400" dirty="0">
              <a:solidFill>
                <a:schemeClr val="bg1"/>
              </a:solidFill>
            </a:endParaRPr>
          </a:p>
          <a:p>
            <a:pPr marL="0" lvl="1" indent="0">
              <a:buNone/>
            </a:pPr>
            <a:r>
              <a:rPr lang="en-US" altLang="zh-CN" sz="2400" dirty="0">
                <a:solidFill>
                  <a:schemeClr val="bg1"/>
                </a:solidFill>
                <a:sym typeface="+mn-ea"/>
              </a:rPr>
              <a:t>     3.3.5 DK 135</a:t>
            </a:r>
            <a:endParaRPr lang="en-US" altLang="zh-CN" sz="2400" dirty="0">
              <a:solidFill>
                <a:schemeClr val="bg1"/>
              </a:solidFill>
            </a:endParaRPr>
          </a:p>
          <a:p>
            <a:pPr marL="0" lvl="1" indent="0">
              <a:buNone/>
            </a:pPr>
            <a:r>
              <a:rPr lang="en-US" altLang="zh-CN" sz="2400" dirty="0">
                <a:solidFill>
                  <a:schemeClr val="bg1"/>
                </a:solidFill>
                <a:sym typeface="+mn-ea"/>
              </a:rPr>
              <a:t>     3.3.6 DK 150</a:t>
            </a:r>
            <a:endParaRPr lang="en-US" altLang="zh-CN" sz="2400" dirty="0">
              <a:solidFill>
                <a:schemeClr val="bg1"/>
              </a:solidFill>
              <a:sym typeface="+mn-ea"/>
            </a:endParaRPr>
          </a:p>
          <a:p>
            <a:pPr marL="0" lvl="1" indent="0">
              <a:buNone/>
            </a:pPr>
            <a:r>
              <a:rPr lang="en-US" altLang="zh-CN" sz="2400" dirty="0">
                <a:solidFill>
                  <a:schemeClr val="bg1"/>
                </a:solidFill>
                <a:sym typeface="+mn-ea"/>
              </a:rPr>
              <a:t>     3.3.7 DK 200</a:t>
            </a:r>
            <a:endParaRPr lang="en-US" altLang="zh-CN" sz="2400" dirty="0">
              <a:solidFill>
                <a:schemeClr val="bg1"/>
              </a:solidFill>
            </a:endParaRPr>
          </a:p>
          <a:p>
            <a:pPr marL="457200" lvl="1" indent="0">
              <a:buNone/>
            </a:pPr>
            <a:endParaRPr lang="zh-CN" altLang="en-US" sz="2400" dirty="0">
              <a:solidFill>
                <a:schemeClr val="bg1"/>
              </a:solidFill>
            </a:endParaRPr>
          </a:p>
          <a:p>
            <a:endParaRPr lang="zh-CN" altLang="en-US" sz="2400" dirty="0">
              <a:solidFill>
                <a:schemeClr val="bg1"/>
              </a:solidFill>
            </a:endParaRPr>
          </a:p>
        </p:txBody>
      </p:sp>
      <p:sp>
        <p:nvSpPr>
          <p:cNvPr id="7" name="文本框 6"/>
          <p:cNvSpPr txBox="1"/>
          <p:nvPr/>
        </p:nvSpPr>
        <p:spPr>
          <a:xfrm>
            <a:off x="18711545" y="5458460"/>
            <a:ext cx="4148455" cy="2861310"/>
          </a:xfrm>
          <a:prstGeom prst="rect">
            <a:avLst/>
          </a:prstGeom>
          <a:noFill/>
        </p:spPr>
        <p:txBody>
          <a:bodyPr wrap="square" rtlCol="0" anchor="t">
            <a:spAutoFit/>
          </a:bodyPr>
          <a:lstStyle/>
          <a:p>
            <a:pPr>
              <a:lnSpc>
                <a:spcPct val="150000"/>
              </a:lnSpc>
            </a:pPr>
            <a:r>
              <a:rPr lang="en-US" altLang="zh-CN" sz="2400" dirty="0">
                <a:solidFill>
                  <a:schemeClr val="bg1"/>
                </a:solidFill>
                <a:sym typeface="+mn-ea"/>
              </a:rPr>
              <a:t>3.4 </a:t>
            </a:r>
            <a:r>
              <a:rPr lang="ja-JP" altLang="en-US" sz="2400" dirty="0">
                <a:solidFill>
                  <a:schemeClr val="bg1"/>
                </a:solidFill>
                <a:sym typeface="+mn-ea"/>
              </a:rPr>
              <a:t>その他</a:t>
            </a:r>
            <a:endParaRPr lang="zh-CN" altLang="en-US" sz="2400" dirty="0">
              <a:solidFill>
                <a:schemeClr val="bg1"/>
              </a:solidFill>
            </a:endParaRPr>
          </a:p>
          <a:p>
            <a:pPr marL="457200" lvl="1" indent="0">
              <a:lnSpc>
                <a:spcPct val="150000"/>
              </a:lnSpc>
              <a:buNone/>
            </a:pPr>
            <a:r>
              <a:rPr lang="en-US" altLang="zh-CN" sz="2400" dirty="0">
                <a:solidFill>
                  <a:schemeClr val="bg1"/>
                </a:solidFill>
                <a:sym typeface="+mn-ea"/>
              </a:rPr>
              <a:t>3.4.1 </a:t>
            </a:r>
            <a:r>
              <a:rPr lang="ja-JP" altLang="en-US" sz="2400" dirty="0">
                <a:solidFill>
                  <a:schemeClr val="bg1"/>
                </a:solidFill>
                <a:sym typeface="+mn-ea"/>
              </a:rPr>
              <a:t>充電パッド用拡張パネル</a:t>
            </a:r>
            <a:endParaRPr lang="zh-CN" altLang="en-US" sz="2400" dirty="0">
              <a:solidFill>
                <a:schemeClr val="bg1"/>
              </a:solidFill>
            </a:endParaRPr>
          </a:p>
          <a:p>
            <a:pPr marL="457200" lvl="1" indent="0">
              <a:lnSpc>
                <a:spcPct val="150000"/>
              </a:lnSpc>
              <a:buNone/>
            </a:pPr>
            <a:r>
              <a:rPr lang="en-US" altLang="zh-CN" sz="2400" dirty="0">
                <a:solidFill>
                  <a:schemeClr val="bg1"/>
                </a:solidFill>
                <a:sym typeface="+mn-ea"/>
              </a:rPr>
              <a:t>3.4.2  </a:t>
            </a:r>
            <a:r>
              <a:rPr lang="ja-JP" altLang="en-US" sz="2400" dirty="0">
                <a:solidFill>
                  <a:schemeClr val="bg1"/>
                </a:solidFill>
                <a:sym typeface="+mn-ea"/>
              </a:rPr>
              <a:t>拡声スピーカー</a:t>
            </a:r>
            <a:endParaRPr lang="zh-CN" altLang="en-US" sz="2400" dirty="0">
              <a:solidFill>
                <a:schemeClr val="bg1"/>
              </a:solidFill>
              <a:sym typeface="+mn-ea"/>
            </a:endParaRPr>
          </a:p>
          <a:p>
            <a:pPr marL="457200" lvl="1" indent="0">
              <a:lnSpc>
                <a:spcPct val="150000"/>
              </a:lnSpc>
              <a:buNone/>
            </a:pPr>
            <a:r>
              <a:rPr lang="en-US" altLang="zh-CN" sz="2400" dirty="0">
                <a:solidFill>
                  <a:schemeClr val="bg1"/>
                </a:solidFill>
                <a:sym typeface="+mn-ea"/>
              </a:rPr>
              <a:t>3.4.3  </a:t>
            </a:r>
            <a:r>
              <a:rPr lang="ja-JP" altLang="en-US" sz="2400" dirty="0">
                <a:solidFill>
                  <a:schemeClr val="bg1"/>
                </a:solidFill>
                <a:sym typeface="+mn-ea"/>
              </a:rPr>
              <a:t>アンテナ</a:t>
            </a:r>
            <a:endParaRPr lang="ja-JP" altLang="en-US" sz="2400" dirty="0">
              <a:solidFill>
                <a:schemeClr val="bg1"/>
              </a:solidFill>
              <a:sym typeface="+mn-ea"/>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半闭框 9"/>
          <p:cNvSpPr/>
          <p:nvPr/>
        </p:nvSpPr>
        <p:spPr>
          <a:xfrm rot="5400000">
            <a:off x="22226270" y="-1378585"/>
            <a:ext cx="779145" cy="3535680"/>
          </a:xfrm>
          <a:prstGeom prst="halfFrame">
            <a:avLst/>
          </a:prstGeom>
          <a:gradFill>
            <a:gsLst>
              <a:gs pos="100000">
                <a:srgbClr val="E30000"/>
              </a:gs>
              <a:gs pos="100000">
                <a:srgbClr val="760303"/>
              </a:gs>
            </a:gsLst>
            <a:lin ang="5400000" scaled="0"/>
          </a:gra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Object 403"/>
          <p:cNvSpPr txBox="1"/>
          <p:nvPr/>
        </p:nvSpPr>
        <p:spPr>
          <a:xfrm>
            <a:off x="19591020" y="311150"/>
            <a:ext cx="4396105" cy="903605"/>
          </a:xfrm>
          <a:prstGeom prst="rect">
            <a:avLst/>
          </a:prstGeom>
        </p:spPr>
        <p:txBody>
          <a:bodyPr vert="horz" wrap="square" lIns="0" tIns="0" rIns="0" bIns="0" rtlCol="0" anchor="t" anchorCtr="0">
            <a:spAutoFit/>
          </a:bodyPr>
          <a:lstStyle/>
          <a:p>
            <a:pPr algn="just">
              <a:lnSpc>
                <a:spcPct val="105000"/>
              </a:lnSpc>
            </a:pPr>
            <a:r>
              <a:rPr lang="ja-JP" altLang="en-US" sz="2800" dirty="0">
                <a:solidFill>
                  <a:schemeClr val="bg1"/>
                </a:solidFill>
              </a:rPr>
              <a:t>ドローン用充電モジュール</a:t>
            </a:r>
            <a:endParaRPr lang="zh-CN" altLang="en-US" sz="2800" dirty="0">
              <a:solidFill>
                <a:schemeClr val="bg1"/>
              </a:solidFill>
            </a:endParaRPr>
          </a:p>
          <a:p>
            <a:pPr algn="just">
              <a:lnSpc>
                <a:spcPct val="105000"/>
              </a:lnSpc>
            </a:pPr>
            <a:endParaRPr lang="zh-CN" altLang="en-US" sz="2800" b="1" spc="100" dirty="0">
              <a:solidFill>
                <a:schemeClr val="bg1"/>
              </a:solidFill>
              <a:latin typeface="Arial" panose="020B0604020202020204" pitchFamily="34" charset="0"/>
              <a:ea typeface="OPPOSans-L" panose="00020600040101010101" charset="-122"/>
              <a:sym typeface="+mn-ea"/>
            </a:endParaRPr>
          </a:p>
        </p:txBody>
      </p:sp>
      <p:sp>
        <p:nvSpPr>
          <p:cNvPr id="403" name="Object 403"/>
          <p:cNvSpPr txBox="1"/>
          <p:nvPr/>
        </p:nvSpPr>
        <p:spPr>
          <a:xfrm>
            <a:off x="1506220" y="1005205"/>
            <a:ext cx="15113000"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chemeClr val="bg1"/>
                </a:solidFill>
                <a:latin typeface="Arial" panose="020B0604020202020204" pitchFamily="34" charset="0"/>
                <a:ea typeface="汉仪旗黑-55简" panose="00020600040101010101" charset="-122"/>
                <a:sym typeface="+mn-ea"/>
              </a:rPr>
              <a:t>3.1.1 </a:t>
            </a:r>
            <a:r>
              <a:rPr lang="en-US" altLang="ja-JP" sz="4300" b="1" spc="100" dirty="0">
                <a:solidFill>
                  <a:schemeClr val="bg1"/>
                </a:solidFill>
                <a:latin typeface="Arial" panose="020B0604020202020204" pitchFamily="34" charset="0"/>
                <a:ea typeface="汉仪旗黑-55简" panose="00020600040101010101" charset="-122"/>
                <a:sym typeface="+mn-ea"/>
              </a:rPr>
              <a:t>M300</a:t>
            </a:r>
            <a:r>
              <a:rPr lang="ja-JP" altLang="en-US" sz="4300" b="1" spc="100" dirty="0">
                <a:solidFill>
                  <a:schemeClr val="bg1"/>
                </a:solidFill>
                <a:latin typeface="Arial" panose="020B0604020202020204" pitchFamily="34" charset="0"/>
                <a:ea typeface="汉仪旗黑-55简" panose="00020600040101010101" charset="-122"/>
                <a:sym typeface="+mn-ea"/>
              </a:rPr>
              <a:t>用充電モジュール</a:t>
            </a:r>
            <a:endParaRPr lang="ja-JP" altLang="en-US" sz="4300" b="1" spc="100" dirty="0">
              <a:solidFill>
                <a:schemeClr val="bg1"/>
              </a:solidFill>
              <a:latin typeface="Arial" panose="020B0604020202020204" pitchFamily="34" charset="0"/>
              <a:ea typeface="汉仪旗黑-55简" panose="00020600040101010101" charset="-122"/>
              <a:sym typeface="+mn-ea"/>
            </a:endParaRPr>
          </a:p>
        </p:txBody>
      </p:sp>
      <p:sp>
        <p:nvSpPr>
          <p:cNvPr id="3" name="内容占位符 2"/>
          <p:cNvSpPr>
            <a:spLocks noGrp="1"/>
          </p:cNvSpPr>
          <p:nvPr/>
        </p:nvSpPr>
        <p:spPr>
          <a:xfrm>
            <a:off x="8704578" y="10096500"/>
            <a:ext cx="10886442" cy="338328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sym typeface="+mn-ea"/>
              </a:rPr>
              <a:t>冗長設計で接触型充電をより安全に</a:t>
            </a:r>
            <a:endParaRPr lang="zh-CN" altLang="en-US" sz="2400" dirty="0">
              <a:solidFill>
                <a:schemeClr val="bg1"/>
              </a:solidFill>
              <a:sym typeface="+mn-ea"/>
            </a:endParaRPr>
          </a:p>
          <a:p>
            <a:r>
              <a:rPr lang="ja-JP" altLang="en-US" sz="2400" dirty="0">
                <a:solidFill>
                  <a:schemeClr val="bg1"/>
                </a:solidFill>
              </a:rPr>
              <a:t>標準設計に基づくモールド製作</a:t>
            </a:r>
            <a:endParaRPr lang="zh-CN" altLang="en-US" sz="2400" dirty="0">
              <a:solidFill>
                <a:schemeClr val="bg1"/>
              </a:solidFill>
            </a:endParaRPr>
          </a:p>
          <a:p>
            <a:r>
              <a:rPr lang="ja-JP" altLang="en-US" sz="2400" dirty="0">
                <a:solidFill>
                  <a:schemeClr val="bg1"/>
                </a:solidFill>
              </a:rPr>
              <a:t>防塵・防水性に優れたデザイン</a:t>
            </a:r>
            <a:endParaRPr lang="zh-CN" altLang="en-US" sz="2400" dirty="0">
              <a:solidFill>
                <a:schemeClr val="bg1"/>
              </a:solidFill>
            </a:endParaRPr>
          </a:p>
          <a:p>
            <a:r>
              <a:rPr lang="ja-JP" altLang="en-US" sz="2400" dirty="0">
                <a:solidFill>
                  <a:schemeClr val="bg1"/>
                </a:solidFill>
              </a:rPr>
              <a:t>装着にはドローンを分解する必要なし</a:t>
            </a:r>
            <a:endParaRPr lang="zh-CN" altLang="en-US" sz="2400" dirty="0">
              <a:solidFill>
                <a:schemeClr val="bg1"/>
              </a:solidFill>
            </a:endParaRPr>
          </a:p>
          <a:p>
            <a:r>
              <a:rPr lang="ja-JP" altLang="en-US" sz="2400" dirty="0">
                <a:solidFill>
                  <a:schemeClr val="bg1"/>
                </a:solidFill>
              </a:rPr>
              <a:t>わずか</a:t>
            </a:r>
            <a:r>
              <a:rPr lang="en-US" altLang="ja-JP" sz="2400" dirty="0">
                <a:solidFill>
                  <a:schemeClr val="bg1"/>
                </a:solidFill>
              </a:rPr>
              <a:t>100g</a:t>
            </a:r>
            <a:r>
              <a:rPr lang="ja-JP" altLang="en-US" sz="2400" dirty="0">
                <a:solidFill>
                  <a:schemeClr val="bg1"/>
                </a:solidFill>
              </a:rPr>
              <a:t>で軽量</a:t>
            </a:r>
            <a:endParaRPr lang="zh-CN" altLang="en-US" sz="2400" dirty="0">
              <a:solidFill>
                <a:schemeClr val="bg1"/>
              </a:solidFill>
            </a:endParaRPr>
          </a:p>
          <a:p>
            <a:endParaRPr lang="zh-CN" altLang="en-US" sz="2400" dirty="0">
              <a:solidFill>
                <a:schemeClr val="bg1"/>
              </a:solidFill>
            </a:endParaRPr>
          </a:p>
        </p:txBody>
      </p:sp>
      <p:pic>
        <p:nvPicPr>
          <p:cNvPr id="2" name="图片 1" descr="IMG_20220818_192606"/>
          <p:cNvPicPr>
            <a:picLocks noChangeAspect="1"/>
          </p:cNvPicPr>
          <p:nvPr/>
        </p:nvPicPr>
        <p:blipFill>
          <a:blip r:embed="rId1"/>
          <a:stretch>
            <a:fillRect/>
          </a:stretch>
        </p:blipFill>
        <p:spPr>
          <a:xfrm>
            <a:off x="6113462" y="1330807"/>
            <a:ext cx="12157075" cy="9117965"/>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15690215"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chemeClr val="bg1"/>
                </a:solidFill>
                <a:latin typeface="Arial" panose="020B0604020202020204" pitchFamily="34" charset="0"/>
                <a:ea typeface="汉仪旗黑-55简" panose="00020600040101010101" charset="-122"/>
                <a:sym typeface="+mn-ea"/>
              </a:rPr>
              <a:t>3.1.2 </a:t>
            </a:r>
            <a:r>
              <a:rPr lang="ja-JP" altLang="en-US" sz="4300" b="1" spc="100" dirty="0">
                <a:solidFill>
                  <a:schemeClr val="bg1"/>
                </a:solidFill>
                <a:latin typeface="Arial" panose="020B0604020202020204" pitchFamily="34" charset="0"/>
                <a:ea typeface="汉仪旗黑-55简" panose="00020600040101010101" charset="-122"/>
                <a:sym typeface="+mn-ea"/>
              </a:rPr>
              <a:t>ドローン充電用ランディングギア　</a:t>
            </a:r>
            <a:r>
              <a:rPr lang="en-US" altLang="ja-JP" sz="4300" b="1" spc="100" dirty="0">
                <a:solidFill>
                  <a:schemeClr val="bg1"/>
                </a:solidFill>
                <a:latin typeface="Arial" panose="020B0604020202020204" pitchFamily="34" charset="0"/>
                <a:ea typeface="汉仪旗黑-55简" panose="00020600040101010101" charset="-122"/>
                <a:sym typeface="+mn-ea"/>
              </a:rPr>
              <a:t>Mavic</a:t>
            </a:r>
            <a:r>
              <a:rPr lang="ja-JP" altLang="en-US" sz="4300" b="1" spc="100" dirty="0">
                <a:solidFill>
                  <a:schemeClr val="bg1"/>
                </a:solidFill>
                <a:latin typeface="Arial" panose="020B0604020202020204" pitchFamily="34" charset="0"/>
                <a:ea typeface="汉仪旗黑-55简" panose="00020600040101010101" charset="-122"/>
                <a:sym typeface="+mn-ea"/>
              </a:rPr>
              <a:t>シリーズ対応</a:t>
            </a:r>
            <a:endParaRPr lang="ja-JP" altLang="en-US" sz="4300" b="1" spc="100" dirty="0">
              <a:solidFill>
                <a:schemeClr val="bg1"/>
              </a:solidFill>
              <a:latin typeface="Arial" panose="020B0604020202020204" pitchFamily="34" charset="0"/>
              <a:ea typeface="汉仪旗黑-55简" panose="00020600040101010101" charset="-122"/>
              <a:sym typeface="+mn-ea"/>
            </a:endParaRPr>
          </a:p>
        </p:txBody>
      </p:sp>
      <p:pic>
        <p:nvPicPr>
          <p:cNvPr id="3" name="图片 2" descr="御脚架"/>
          <p:cNvPicPr>
            <a:picLocks noChangeAspect="1"/>
          </p:cNvPicPr>
          <p:nvPr/>
        </p:nvPicPr>
        <p:blipFill>
          <a:blip r:embed="rId1">
            <a:alphaModFix amt="59000"/>
            <a:lum bright="12000"/>
          </a:blip>
          <a:stretch>
            <a:fillRect/>
          </a:stretch>
        </p:blipFill>
        <p:spPr>
          <a:xfrm>
            <a:off x="6879590" y="1335310"/>
            <a:ext cx="9472930" cy="7105015"/>
          </a:xfrm>
          <a:prstGeom prst="rect">
            <a:avLst/>
          </a:prstGeom>
          <a:effectLst>
            <a:outerShdw blurRad="50800" dist="38100" dir="2700000" algn="tl" rotWithShape="0">
              <a:schemeClr val="bg2">
                <a:alpha val="40000"/>
              </a:schemeClr>
            </a:outerShdw>
          </a:effectLst>
        </p:spPr>
      </p:pic>
      <p:sp>
        <p:nvSpPr>
          <p:cNvPr id="4" name="内容占位符 2"/>
          <p:cNvSpPr>
            <a:spLocks noGrp="1"/>
          </p:cNvSpPr>
          <p:nvPr/>
        </p:nvSpPr>
        <p:spPr>
          <a:xfrm>
            <a:off x="5607050" y="8633460"/>
            <a:ext cx="15690850" cy="338328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sym typeface="+mn-ea"/>
              </a:rPr>
              <a:t>冗長設計で接触型充電を安全に</a:t>
            </a:r>
            <a:endParaRPr lang="ja-JP" altLang="en-US" sz="2400" dirty="0">
              <a:solidFill>
                <a:schemeClr val="bg1"/>
              </a:solidFill>
              <a:sym typeface="+mn-ea"/>
            </a:endParaRPr>
          </a:p>
          <a:p>
            <a:r>
              <a:rPr lang="ja-JP" altLang="en-US" sz="2400" dirty="0">
                <a:solidFill>
                  <a:schemeClr val="bg1"/>
                </a:solidFill>
              </a:rPr>
              <a:t>標準設計に基づくモールド製作</a:t>
            </a:r>
            <a:endParaRPr lang="zh-CN" altLang="en-US" sz="2400" dirty="0">
              <a:solidFill>
                <a:schemeClr val="bg1"/>
              </a:solidFill>
            </a:endParaRPr>
          </a:p>
          <a:p>
            <a:r>
              <a:rPr lang="en-US" altLang="ja-JP" sz="2400" spc="100" dirty="0">
                <a:solidFill>
                  <a:schemeClr val="bg1"/>
                </a:solidFill>
                <a:latin typeface="Arial" panose="020B0604020202020204" pitchFamily="34" charset="0"/>
                <a:ea typeface="汉仪旗黑-55简" panose="00020600040101010101" charset="-122"/>
                <a:sym typeface="+mn-ea"/>
              </a:rPr>
              <a:t>Mavic</a:t>
            </a:r>
            <a:r>
              <a:rPr lang="ja-JP" altLang="en-US" sz="2400" spc="100" dirty="0">
                <a:solidFill>
                  <a:schemeClr val="bg1"/>
                </a:solidFill>
                <a:latin typeface="Arial" panose="020B0604020202020204" pitchFamily="34" charset="0"/>
                <a:ea typeface="汉仪旗黑-55简" panose="00020600040101010101" charset="-122"/>
                <a:sym typeface="+mn-ea"/>
              </a:rPr>
              <a:t>シリーズに限らず、</a:t>
            </a:r>
            <a:r>
              <a:rPr lang="en-US" altLang="ja-JP" sz="2400" spc="100" dirty="0" err="1">
                <a:solidFill>
                  <a:schemeClr val="bg1"/>
                </a:solidFill>
                <a:latin typeface="Arial" panose="020B0604020202020204" pitchFamily="34" charset="0"/>
                <a:ea typeface="汉仪旗黑-55简" panose="00020600040101010101" charset="-122"/>
                <a:sym typeface="+mn-ea"/>
              </a:rPr>
              <a:t>Autel</a:t>
            </a:r>
            <a:r>
              <a:rPr lang="en-US" altLang="ja-JP" sz="2400" spc="100" dirty="0">
                <a:solidFill>
                  <a:schemeClr val="bg1"/>
                </a:solidFill>
                <a:latin typeface="Arial" panose="020B0604020202020204" pitchFamily="34" charset="0"/>
                <a:ea typeface="汉仪旗黑-55简" panose="00020600040101010101" charset="-122"/>
                <a:sym typeface="+mn-ea"/>
              </a:rPr>
              <a:t> EVO II</a:t>
            </a:r>
            <a:r>
              <a:rPr lang="ja-JP" altLang="en-US" sz="2400" spc="100" dirty="0">
                <a:solidFill>
                  <a:schemeClr val="bg1"/>
                </a:solidFill>
                <a:latin typeface="Arial" panose="020B0604020202020204" pitchFamily="34" charset="0"/>
                <a:ea typeface="汉仪旗黑-55简" panose="00020600040101010101" charset="-122"/>
                <a:sym typeface="+mn-ea"/>
              </a:rPr>
              <a:t>など他シリーズのドローンにも対応できる</a:t>
            </a:r>
            <a:r>
              <a:rPr lang="ja-JP" altLang="en-US" sz="2400" dirty="0">
                <a:solidFill>
                  <a:schemeClr val="bg1"/>
                </a:solidFill>
              </a:rPr>
              <a:t>高い互換性</a:t>
            </a:r>
            <a:endParaRPr lang="zh-CN" altLang="en-US" sz="2400" dirty="0">
              <a:solidFill>
                <a:schemeClr val="bg1"/>
              </a:solidFill>
            </a:endParaRPr>
          </a:p>
          <a:p>
            <a:r>
              <a:rPr lang="ja-JP" altLang="en-US" sz="2400" dirty="0">
                <a:solidFill>
                  <a:schemeClr val="bg1"/>
                </a:solidFill>
              </a:rPr>
              <a:t>装着にはドローンを分解する必要なし</a:t>
            </a:r>
            <a:endParaRPr lang="zh-CN" altLang="en-US" sz="2400" dirty="0">
              <a:solidFill>
                <a:schemeClr val="bg1"/>
              </a:solidFill>
            </a:endParaRPr>
          </a:p>
          <a:p>
            <a:r>
              <a:rPr lang="ja-JP" altLang="en-US" sz="2400" dirty="0">
                <a:solidFill>
                  <a:schemeClr val="bg1"/>
                </a:solidFill>
              </a:rPr>
              <a:t>わずか</a:t>
            </a:r>
            <a:r>
              <a:rPr lang="en-US" altLang="ja-JP" sz="2400" dirty="0">
                <a:solidFill>
                  <a:schemeClr val="bg1"/>
                </a:solidFill>
              </a:rPr>
              <a:t>70g</a:t>
            </a:r>
            <a:r>
              <a:rPr lang="ja-JP" altLang="en-US" sz="2400" dirty="0">
                <a:solidFill>
                  <a:schemeClr val="bg1"/>
                </a:solidFill>
              </a:rPr>
              <a:t>で軽量</a:t>
            </a:r>
            <a:endParaRPr lang="en-US" altLang="zh-CN" sz="2400" dirty="0">
              <a:solidFill>
                <a:schemeClr val="bg1"/>
              </a:solidFill>
            </a:endParaRPr>
          </a:p>
          <a:p>
            <a:r>
              <a:rPr lang="en-US" altLang="ja-JP" sz="2400" dirty="0">
                <a:solidFill>
                  <a:schemeClr val="bg1"/>
                </a:solidFill>
              </a:rPr>
              <a:t>DJI Mini</a:t>
            </a:r>
            <a:r>
              <a:rPr lang="ja-JP" altLang="en-US" sz="2400" dirty="0">
                <a:solidFill>
                  <a:schemeClr val="bg1"/>
                </a:solidFill>
              </a:rPr>
              <a:t>シリーズ対応、</a:t>
            </a:r>
            <a:r>
              <a:rPr lang="en-US" altLang="ja-JP" sz="2400" dirty="0">
                <a:solidFill>
                  <a:schemeClr val="bg1"/>
                </a:solidFill>
              </a:rPr>
              <a:t>Mavic Air</a:t>
            </a:r>
            <a:r>
              <a:rPr lang="ja-JP" altLang="en-US" sz="2400" dirty="0">
                <a:solidFill>
                  <a:schemeClr val="bg1"/>
                </a:solidFill>
              </a:rPr>
              <a:t>シリーズ対応、</a:t>
            </a:r>
            <a:r>
              <a:rPr lang="en-US" altLang="ja-JP" sz="2400" dirty="0">
                <a:solidFill>
                  <a:schemeClr val="bg1"/>
                </a:solidFill>
              </a:rPr>
              <a:t>Phantom 4</a:t>
            </a:r>
            <a:r>
              <a:rPr lang="ja-JP" altLang="en-US" sz="2400" dirty="0">
                <a:solidFill>
                  <a:schemeClr val="bg1"/>
                </a:solidFill>
              </a:rPr>
              <a:t>対応ランディングギアも注文可能</a:t>
            </a:r>
            <a:endParaRPr lang="zh-CN" altLang="en-US" sz="2400" dirty="0">
              <a:solidFill>
                <a:schemeClr val="bg1"/>
              </a:solidFill>
            </a:endParaRPr>
          </a:p>
          <a:p>
            <a:endParaRPr lang="zh-CN" altLang="en-US" sz="2400" dirty="0">
              <a:solidFill>
                <a:schemeClr val="bg1"/>
              </a:solidFill>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17315180"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chemeClr val="bg1"/>
                </a:solidFill>
                <a:latin typeface="Arial" panose="020B0604020202020204" pitchFamily="34" charset="0"/>
                <a:ea typeface="汉仪旗黑-55简" panose="00020600040101010101" charset="-122"/>
                <a:sym typeface="+mn-ea"/>
              </a:rPr>
              <a:t>3.1.3 </a:t>
            </a:r>
            <a:r>
              <a:rPr lang="ja-JP" altLang="en-US" sz="4300" b="1" spc="100" dirty="0">
                <a:solidFill>
                  <a:schemeClr val="bg1"/>
                </a:solidFill>
                <a:latin typeface="Arial" panose="020B0604020202020204" pitchFamily="34" charset="0"/>
                <a:ea typeface="汉仪旗黑-55简" panose="00020600040101010101" charset="-122"/>
                <a:sym typeface="+mn-ea"/>
              </a:rPr>
              <a:t>ボックスタイプドローン充電ステーション</a:t>
            </a:r>
            <a:endParaRPr lang="ja-JP" altLang="en-US" sz="4300" b="1" spc="100" dirty="0">
              <a:solidFill>
                <a:schemeClr val="bg1"/>
              </a:solidFill>
              <a:latin typeface="Arial" panose="020B0604020202020204" pitchFamily="34" charset="0"/>
              <a:ea typeface="汉仪旗黑-55简" panose="00020600040101010101" charset="-122"/>
              <a:sym typeface="+mn-ea"/>
            </a:endParaRPr>
          </a:p>
        </p:txBody>
      </p:sp>
      <p:sp>
        <p:nvSpPr>
          <p:cNvPr id="4" name="内容占位符 2"/>
          <p:cNvSpPr>
            <a:spLocks noGrp="1"/>
          </p:cNvSpPr>
          <p:nvPr/>
        </p:nvSpPr>
        <p:spPr>
          <a:xfrm>
            <a:off x="4578200" y="8453020"/>
            <a:ext cx="15657196" cy="418401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2400" dirty="0">
                <a:solidFill>
                  <a:schemeClr val="bg1"/>
                </a:solidFill>
                <a:sym typeface="+mn-ea"/>
              </a:rPr>
              <a:t>2s-12s</a:t>
            </a:r>
            <a:r>
              <a:rPr lang="ja-JP" altLang="en-US" sz="2400" dirty="0">
                <a:solidFill>
                  <a:schemeClr val="bg1"/>
                </a:solidFill>
                <a:sym typeface="+mn-ea"/>
              </a:rPr>
              <a:t>バッテリーの充電に対応</a:t>
            </a:r>
            <a:endParaRPr lang="zh-CN" altLang="en-US" sz="2400" dirty="0">
              <a:solidFill>
                <a:schemeClr val="bg1"/>
              </a:solidFill>
              <a:sym typeface="+mn-ea"/>
            </a:endParaRPr>
          </a:p>
          <a:p>
            <a:r>
              <a:rPr lang="ja-JP" altLang="en-US" sz="2400" dirty="0">
                <a:solidFill>
                  <a:schemeClr val="bg1"/>
                </a:solidFill>
              </a:rPr>
              <a:t>過充電防止機能</a:t>
            </a:r>
            <a:endParaRPr lang="zh-CN" altLang="en-US" sz="2400" dirty="0">
              <a:solidFill>
                <a:schemeClr val="bg1"/>
              </a:solidFill>
            </a:endParaRPr>
          </a:p>
          <a:p>
            <a:r>
              <a:rPr lang="ja-JP" altLang="en-US" sz="2400" dirty="0">
                <a:solidFill>
                  <a:schemeClr val="bg1"/>
                </a:solidFill>
              </a:rPr>
              <a:t>ドローンポートと併用可能</a:t>
            </a:r>
            <a:endParaRPr lang="zh-CN" altLang="en-US" sz="2400" dirty="0">
              <a:solidFill>
                <a:schemeClr val="bg1"/>
              </a:solidFill>
            </a:endParaRPr>
          </a:p>
          <a:p>
            <a:r>
              <a:rPr lang="ja-JP" altLang="en-US" sz="2400" dirty="0">
                <a:solidFill>
                  <a:schemeClr val="bg1"/>
                </a:solidFill>
              </a:rPr>
              <a:t>バッテリータイプを自動的に識別し、それに応じて自動充電を行うシステム</a:t>
            </a:r>
            <a:endParaRPr lang="en-US" altLang="zh-CN" sz="2400" dirty="0">
              <a:solidFill>
                <a:schemeClr val="bg1"/>
              </a:solidFill>
            </a:endParaRPr>
          </a:p>
          <a:p>
            <a:r>
              <a:rPr lang="ja-JP" altLang="en-US" sz="2400" dirty="0">
                <a:solidFill>
                  <a:schemeClr val="bg1"/>
                </a:solidFill>
              </a:rPr>
              <a:t>電圧が調整可能</a:t>
            </a:r>
            <a:endParaRPr lang="zh-CN" altLang="en-US" sz="2400" dirty="0">
              <a:solidFill>
                <a:schemeClr val="bg1"/>
              </a:solidFill>
            </a:endParaRPr>
          </a:p>
          <a:p>
            <a:r>
              <a:rPr lang="ja-JP" altLang="en-US" sz="2400" dirty="0">
                <a:solidFill>
                  <a:schemeClr val="bg1"/>
                </a:solidFill>
              </a:rPr>
              <a:t>ドローン電源の自動制御</a:t>
            </a:r>
            <a:endParaRPr lang="zh-CN" altLang="en-US" sz="2400" dirty="0">
              <a:solidFill>
                <a:schemeClr val="bg1"/>
              </a:solidFill>
            </a:endParaRPr>
          </a:p>
          <a:p>
            <a:r>
              <a:rPr lang="ja-JP" altLang="en-US" sz="2400" dirty="0">
                <a:solidFill>
                  <a:schemeClr val="bg1"/>
                </a:solidFill>
              </a:rPr>
              <a:t>ドローン電源の起動停止、電圧電流をリアルタイムでモニタリング</a:t>
            </a:r>
            <a:endParaRPr lang="zh-CN" altLang="en-US" sz="2400" dirty="0">
              <a:solidFill>
                <a:schemeClr val="bg1"/>
              </a:solidFill>
            </a:endParaRPr>
          </a:p>
          <a:p>
            <a:pPr marL="0" indent="0">
              <a:buNone/>
            </a:pPr>
            <a:endParaRPr lang="zh-CN" altLang="en-US" sz="2400" dirty="0">
              <a:solidFill>
                <a:schemeClr val="bg1"/>
              </a:solidFill>
            </a:endParaRPr>
          </a:p>
          <a:p>
            <a:endParaRPr lang="zh-CN" altLang="en-US" sz="2400" dirty="0">
              <a:solidFill>
                <a:schemeClr val="bg1"/>
              </a:solidFill>
            </a:endParaRPr>
          </a:p>
        </p:txBody>
      </p:sp>
      <p:pic>
        <p:nvPicPr>
          <p:cNvPr id="2" name="图片 1" descr="充电器2"/>
          <p:cNvPicPr>
            <a:picLocks noChangeAspect="1"/>
          </p:cNvPicPr>
          <p:nvPr/>
        </p:nvPicPr>
        <p:blipFill>
          <a:blip r:embed="rId1"/>
          <a:stretch>
            <a:fillRect/>
          </a:stretch>
        </p:blipFill>
        <p:spPr>
          <a:xfrm>
            <a:off x="5088255" y="1899285"/>
            <a:ext cx="8693150" cy="6520180"/>
          </a:xfrm>
          <a:prstGeom prst="rect">
            <a:avLst/>
          </a:prstGeom>
        </p:spPr>
      </p:pic>
      <p:pic>
        <p:nvPicPr>
          <p:cNvPr id="5" name="图片 4" descr="M300充电器方图4(1)"/>
          <p:cNvPicPr>
            <a:picLocks noChangeAspect="1"/>
          </p:cNvPicPr>
          <p:nvPr/>
        </p:nvPicPr>
        <p:blipFill>
          <a:blip r:embed="rId2"/>
          <a:stretch>
            <a:fillRect/>
          </a:stretch>
        </p:blipFill>
        <p:spPr>
          <a:xfrm rot="300000">
            <a:off x="12747625" y="457835"/>
            <a:ext cx="8178165" cy="8178165"/>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16896080"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chemeClr val="bg1"/>
                </a:solidFill>
                <a:latin typeface="Arial" panose="020B0604020202020204" pitchFamily="34" charset="0"/>
                <a:ea typeface="汉仪旗黑-55简" panose="00020600040101010101" charset="-122"/>
                <a:sym typeface="+mn-ea"/>
              </a:rPr>
              <a:t>3.2.1 </a:t>
            </a:r>
            <a:r>
              <a:rPr lang="ja-JP" altLang="en-US" sz="4300" b="1" spc="100" dirty="0">
                <a:solidFill>
                  <a:schemeClr val="bg1"/>
                </a:solidFill>
                <a:latin typeface="Arial" panose="020B0604020202020204" pitchFamily="34" charset="0"/>
                <a:ea typeface="汉仪旗黑-55简" panose="00020600040101010101" charset="-122"/>
                <a:sym typeface="+mn-ea"/>
              </a:rPr>
              <a:t>ドローン充電パッド</a:t>
            </a:r>
            <a:endParaRPr lang="ja-JP" altLang="en-US" sz="4300" b="1" spc="100" dirty="0">
              <a:solidFill>
                <a:schemeClr val="bg1"/>
              </a:solidFill>
              <a:latin typeface="Arial" panose="020B0604020202020204" pitchFamily="34" charset="0"/>
              <a:ea typeface="汉仪旗黑-55简" panose="00020600040101010101" charset="-122"/>
              <a:sym typeface="+mn-ea"/>
            </a:endParaRPr>
          </a:p>
        </p:txBody>
      </p:sp>
      <p:sp>
        <p:nvSpPr>
          <p:cNvPr id="10" name="半闭框 9"/>
          <p:cNvSpPr/>
          <p:nvPr/>
        </p:nvSpPr>
        <p:spPr>
          <a:xfrm rot="5400000">
            <a:off x="22226270" y="-1378585"/>
            <a:ext cx="779145" cy="3535680"/>
          </a:xfrm>
          <a:prstGeom prst="halfFrame">
            <a:avLst/>
          </a:prstGeom>
          <a:gradFill>
            <a:gsLst>
              <a:gs pos="100000">
                <a:srgbClr val="E30000"/>
              </a:gs>
              <a:gs pos="100000">
                <a:srgbClr val="760303"/>
              </a:gs>
            </a:gsLst>
            <a:lin ang="5400000" scaled="0"/>
          </a:gra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Object 403"/>
          <p:cNvSpPr txBox="1"/>
          <p:nvPr/>
        </p:nvSpPr>
        <p:spPr>
          <a:xfrm>
            <a:off x="19714210" y="311150"/>
            <a:ext cx="4272915" cy="451485"/>
          </a:xfrm>
          <a:prstGeom prst="rect">
            <a:avLst/>
          </a:prstGeom>
        </p:spPr>
        <p:txBody>
          <a:bodyPr vert="horz" wrap="square" lIns="0" tIns="0" rIns="0" bIns="0" rtlCol="0" anchor="t" anchorCtr="0">
            <a:spAutoFit/>
          </a:bodyPr>
          <a:lstStyle/>
          <a:p>
            <a:pPr algn="r">
              <a:lnSpc>
                <a:spcPct val="105000"/>
              </a:lnSpc>
            </a:pPr>
            <a:r>
              <a:rPr lang="ja-JP" altLang="en-US" sz="2800" b="1" spc="100" dirty="0">
                <a:solidFill>
                  <a:schemeClr val="bg1"/>
                </a:solidFill>
                <a:latin typeface="Arial" panose="020B0604020202020204" pitchFamily="34" charset="0"/>
                <a:ea typeface="OPPOSans-L" panose="00020600040101010101" charset="-122"/>
                <a:sym typeface="+mn-ea"/>
              </a:rPr>
              <a:t>ドローン用充電パッド</a:t>
            </a:r>
            <a:endParaRPr lang="ja-JP" altLang="en-US" sz="2800" b="1" spc="100" dirty="0">
              <a:solidFill>
                <a:schemeClr val="bg1"/>
              </a:solidFill>
              <a:latin typeface="Arial" panose="020B0604020202020204" pitchFamily="34" charset="0"/>
              <a:ea typeface="OPPOSans-L" panose="00020600040101010101" charset="-122"/>
              <a:sym typeface="+mn-ea"/>
            </a:endParaRPr>
          </a:p>
        </p:txBody>
      </p:sp>
      <p:pic>
        <p:nvPicPr>
          <p:cNvPr id="3" name="图片 2" descr="D60 drone charging pad for DJI Mavic 2"/>
          <p:cNvPicPr>
            <a:picLocks noChangeAspect="1"/>
          </p:cNvPicPr>
          <p:nvPr/>
        </p:nvPicPr>
        <p:blipFill>
          <a:blip r:embed="rId1"/>
          <a:stretch>
            <a:fillRect/>
          </a:stretch>
        </p:blipFill>
        <p:spPr>
          <a:xfrm>
            <a:off x="3287395" y="2828290"/>
            <a:ext cx="7479665" cy="5610860"/>
          </a:xfrm>
          <a:prstGeom prst="rect">
            <a:avLst/>
          </a:prstGeom>
        </p:spPr>
      </p:pic>
      <p:pic>
        <p:nvPicPr>
          <p:cNvPr id="6" name="图片 5" descr="Heisha DPad 80 for DJI Phantom"/>
          <p:cNvPicPr>
            <a:picLocks noChangeAspect="1"/>
          </p:cNvPicPr>
          <p:nvPr/>
        </p:nvPicPr>
        <p:blipFill>
          <a:blip r:embed="rId2"/>
          <a:stretch>
            <a:fillRect/>
          </a:stretch>
        </p:blipFill>
        <p:spPr>
          <a:xfrm>
            <a:off x="13197205" y="3070860"/>
            <a:ext cx="7250430" cy="4827905"/>
          </a:xfrm>
          <a:prstGeom prst="rect">
            <a:avLst/>
          </a:prstGeom>
        </p:spPr>
      </p:pic>
      <p:sp>
        <p:nvSpPr>
          <p:cNvPr id="7" name="内容占位符 2"/>
          <p:cNvSpPr>
            <a:spLocks noGrp="1"/>
          </p:cNvSpPr>
          <p:nvPr/>
        </p:nvSpPr>
        <p:spPr>
          <a:xfrm>
            <a:off x="4740910" y="7127875"/>
            <a:ext cx="7869555" cy="418401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zh-CN" altLang="en-US" sz="2400">
              <a:solidFill>
                <a:schemeClr val="bg1"/>
              </a:solidFill>
            </a:endParaRPr>
          </a:p>
          <a:p>
            <a:endParaRPr lang="zh-CN" altLang="en-US" sz="2400">
              <a:solidFill>
                <a:schemeClr val="bg1"/>
              </a:solidFill>
            </a:endParaRPr>
          </a:p>
        </p:txBody>
      </p:sp>
      <p:sp>
        <p:nvSpPr>
          <p:cNvPr id="8" name="内容占位符 2"/>
          <p:cNvSpPr>
            <a:spLocks noGrp="1"/>
          </p:cNvSpPr>
          <p:nvPr/>
        </p:nvSpPr>
        <p:spPr>
          <a:xfrm>
            <a:off x="5487670" y="9045575"/>
            <a:ext cx="14226540" cy="210756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rPr>
              <a:t>標準サイズ</a:t>
            </a:r>
            <a:r>
              <a:rPr lang="zh-CN" altLang="en-US" sz="2400" dirty="0">
                <a:solidFill>
                  <a:schemeClr val="bg1"/>
                </a:solidFill>
              </a:rPr>
              <a:t>：</a:t>
            </a:r>
            <a:r>
              <a:rPr lang="en-US" altLang="zh-CN" sz="2400" dirty="0">
                <a:solidFill>
                  <a:schemeClr val="bg1"/>
                </a:solidFill>
              </a:rPr>
              <a:t>40*40cm</a:t>
            </a:r>
            <a:r>
              <a:rPr lang="zh-CN" altLang="en-US" sz="2400" dirty="0">
                <a:solidFill>
                  <a:schemeClr val="bg1"/>
                </a:solidFill>
              </a:rPr>
              <a:t>，</a:t>
            </a:r>
            <a:r>
              <a:rPr lang="en-US" altLang="zh-CN" sz="2400" dirty="0">
                <a:solidFill>
                  <a:schemeClr val="bg1"/>
                </a:solidFill>
              </a:rPr>
              <a:t> 60*60cm</a:t>
            </a:r>
            <a:r>
              <a:rPr lang="zh-CN" altLang="en-US" sz="2400" dirty="0">
                <a:solidFill>
                  <a:schemeClr val="bg1"/>
                </a:solidFill>
              </a:rPr>
              <a:t>，</a:t>
            </a:r>
            <a:r>
              <a:rPr lang="en-US" altLang="zh-CN" sz="2400" dirty="0">
                <a:solidFill>
                  <a:schemeClr val="bg1"/>
                </a:solidFill>
              </a:rPr>
              <a:t> 80*80cm, 135*135cm 150*150cm, 200*200cm</a:t>
            </a:r>
            <a:endParaRPr lang="en-US" altLang="zh-CN" sz="2400" dirty="0">
              <a:solidFill>
                <a:schemeClr val="bg1"/>
              </a:solidFill>
            </a:endParaRPr>
          </a:p>
          <a:p>
            <a:r>
              <a:rPr lang="ja-JP" altLang="en-US" sz="2400" dirty="0">
                <a:solidFill>
                  <a:schemeClr val="bg1"/>
                </a:solidFill>
              </a:rPr>
              <a:t>規格外サイズは指定可能</a:t>
            </a:r>
            <a:endParaRPr lang="zh-CN" altLang="en-US" sz="2400" dirty="0">
              <a:solidFill>
                <a:schemeClr val="bg1"/>
              </a:solidFill>
            </a:endParaRPr>
          </a:p>
          <a:p>
            <a:r>
              <a:rPr lang="en-US" altLang="ja-JP" sz="2400" dirty="0">
                <a:solidFill>
                  <a:schemeClr val="bg1"/>
                </a:solidFill>
              </a:rPr>
              <a:t>HEISHA</a:t>
            </a:r>
            <a:r>
              <a:rPr lang="ja-JP" altLang="en-US" sz="2400" dirty="0">
                <a:solidFill>
                  <a:schemeClr val="bg1"/>
                </a:solidFill>
              </a:rPr>
              <a:t> </a:t>
            </a:r>
            <a:r>
              <a:rPr lang="en-US" altLang="ja-JP" sz="2400" dirty="0">
                <a:solidFill>
                  <a:schemeClr val="bg1"/>
                </a:solidFill>
              </a:rPr>
              <a:t>2s-12s</a:t>
            </a:r>
            <a:r>
              <a:rPr lang="ja-JP" altLang="en-US" sz="2400" dirty="0">
                <a:solidFill>
                  <a:schemeClr val="bg1"/>
                </a:solidFill>
              </a:rPr>
              <a:t>充電管理モジュールと併用可能</a:t>
            </a:r>
            <a:endParaRPr lang="zh-CN" altLang="en-US" sz="2400" dirty="0">
              <a:solidFill>
                <a:schemeClr val="bg1"/>
              </a:solidFill>
            </a:endParaRPr>
          </a:p>
          <a:p>
            <a:endParaRPr lang="zh-CN" altLang="en-US" sz="2400" dirty="0">
              <a:solidFill>
                <a:schemeClr val="bg1"/>
              </a:solidFill>
            </a:endParaRPr>
          </a:p>
          <a:p>
            <a:pPr marL="0" indent="0">
              <a:buNone/>
            </a:pPr>
            <a:endParaRPr lang="zh-CN" altLang="en-US" sz="2400" dirty="0">
              <a:solidFill>
                <a:schemeClr val="bg1"/>
              </a:solidFill>
            </a:endParaRPr>
          </a:p>
          <a:p>
            <a:endParaRPr lang="zh-CN" altLang="en-US" sz="2400" dirty="0">
              <a:solidFill>
                <a:schemeClr val="bg1"/>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13101320"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chemeClr val="bg1"/>
                </a:solidFill>
                <a:latin typeface="Arial" panose="020B0604020202020204" pitchFamily="34" charset="0"/>
                <a:ea typeface="汉仪旗黑-55简" panose="00020600040101010101" charset="-122"/>
                <a:sym typeface="+mn-ea"/>
              </a:rPr>
              <a:t>3.3.1 </a:t>
            </a:r>
            <a:r>
              <a:rPr lang="ja-JP" altLang="en-US" sz="4300" b="1" spc="100" dirty="0">
                <a:solidFill>
                  <a:schemeClr val="bg1"/>
                </a:solidFill>
                <a:latin typeface="Arial" panose="020B0604020202020204" pitchFamily="34" charset="0"/>
                <a:ea typeface="汉仪旗黑-55简" panose="00020600040101010101" charset="-122"/>
                <a:sym typeface="+mn-ea"/>
              </a:rPr>
              <a:t>開発キット</a:t>
            </a:r>
            <a:endParaRPr lang="ja-JP" altLang="en-US" sz="4300" b="1" spc="100" dirty="0">
              <a:solidFill>
                <a:schemeClr val="bg1"/>
              </a:solidFill>
              <a:latin typeface="Arial" panose="020B0604020202020204" pitchFamily="34" charset="0"/>
              <a:ea typeface="汉仪旗黑-55简" panose="00020600040101010101" charset="-122"/>
              <a:sym typeface="+mn-ea"/>
            </a:endParaRPr>
          </a:p>
        </p:txBody>
      </p:sp>
      <p:sp>
        <p:nvSpPr>
          <p:cNvPr id="10" name="半闭框 9"/>
          <p:cNvSpPr/>
          <p:nvPr/>
        </p:nvSpPr>
        <p:spPr>
          <a:xfrm rot="5400000">
            <a:off x="22226270" y="-1378585"/>
            <a:ext cx="779145" cy="3535680"/>
          </a:xfrm>
          <a:prstGeom prst="halfFrame">
            <a:avLst/>
          </a:prstGeom>
          <a:gradFill>
            <a:gsLst>
              <a:gs pos="100000">
                <a:srgbClr val="E30000"/>
              </a:gs>
              <a:gs pos="100000">
                <a:srgbClr val="760303"/>
              </a:gs>
            </a:gsLst>
            <a:lin ang="5400000" scaled="0"/>
          </a:gra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Object 403"/>
          <p:cNvSpPr txBox="1"/>
          <p:nvPr/>
        </p:nvSpPr>
        <p:spPr>
          <a:xfrm>
            <a:off x="21377275" y="311150"/>
            <a:ext cx="2609850" cy="451485"/>
          </a:xfrm>
          <a:prstGeom prst="rect">
            <a:avLst/>
          </a:prstGeom>
        </p:spPr>
        <p:txBody>
          <a:bodyPr vert="horz" wrap="square" lIns="0" tIns="0" rIns="0" bIns="0" rtlCol="0" anchor="t" anchorCtr="0">
            <a:spAutoFit/>
          </a:bodyPr>
          <a:lstStyle/>
          <a:p>
            <a:pPr algn="r">
              <a:lnSpc>
                <a:spcPct val="105000"/>
              </a:lnSpc>
            </a:pPr>
            <a:r>
              <a:rPr lang="ja-JP" altLang="en-US" sz="2800" b="1" spc="100" dirty="0">
                <a:solidFill>
                  <a:schemeClr val="bg1"/>
                </a:solidFill>
                <a:latin typeface="Arial" panose="020B0604020202020204" pitchFamily="34" charset="0"/>
                <a:ea typeface="OPPOSans-L" panose="00020600040101010101" charset="-122"/>
                <a:sym typeface="+mn-ea"/>
              </a:rPr>
              <a:t>開発キット</a:t>
            </a:r>
            <a:endParaRPr lang="ja-JP" altLang="en-US" sz="2800" b="1" spc="100" dirty="0">
              <a:solidFill>
                <a:schemeClr val="bg1"/>
              </a:solidFill>
              <a:latin typeface="Arial" panose="020B0604020202020204" pitchFamily="34" charset="0"/>
              <a:ea typeface="OPPOSans-L" panose="00020600040101010101" charset="-122"/>
              <a:sym typeface="+mn-ea"/>
            </a:endParaRPr>
          </a:p>
        </p:txBody>
      </p:sp>
      <p:sp>
        <p:nvSpPr>
          <p:cNvPr id="7" name="内容占位符 2"/>
          <p:cNvSpPr>
            <a:spLocks noGrp="1"/>
          </p:cNvSpPr>
          <p:nvPr/>
        </p:nvSpPr>
        <p:spPr>
          <a:xfrm>
            <a:off x="4740910" y="7127875"/>
            <a:ext cx="7869555" cy="418401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zh-CN" altLang="en-US" sz="2400">
              <a:solidFill>
                <a:schemeClr val="bg1"/>
              </a:solidFill>
            </a:endParaRPr>
          </a:p>
          <a:p>
            <a:endParaRPr lang="zh-CN" altLang="en-US" sz="2400">
              <a:solidFill>
                <a:schemeClr val="bg1"/>
              </a:solidFill>
            </a:endParaRPr>
          </a:p>
        </p:txBody>
      </p:sp>
      <p:sp>
        <p:nvSpPr>
          <p:cNvPr id="8" name="内容占位符 2"/>
          <p:cNvSpPr>
            <a:spLocks noGrp="1"/>
          </p:cNvSpPr>
          <p:nvPr/>
        </p:nvSpPr>
        <p:spPr>
          <a:xfrm>
            <a:off x="5622925" y="10858761"/>
            <a:ext cx="13138150" cy="210756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400" dirty="0">
                <a:solidFill>
                  <a:schemeClr val="bg1"/>
                </a:solidFill>
              </a:rPr>
              <a:t>標準サイズ</a:t>
            </a:r>
            <a:r>
              <a:rPr lang="zh-CN" altLang="en-US" sz="2400" dirty="0">
                <a:solidFill>
                  <a:schemeClr val="bg1"/>
                </a:solidFill>
              </a:rPr>
              <a:t>：</a:t>
            </a:r>
            <a:r>
              <a:rPr lang="en-US" altLang="zh-CN" sz="2400" dirty="0">
                <a:solidFill>
                  <a:schemeClr val="bg1"/>
                </a:solidFill>
              </a:rPr>
              <a:t> 60*60cm</a:t>
            </a:r>
            <a:r>
              <a:rPr lang="zh-CN" altLang="en-US" sz="2400" dirty="0">
                <a:solidFill>
                  <a:schemeClr val="bg1"/>
                </a:solidFill>
              </a:rPr>
              <a:t>，</a:t>
            </a:r>
            <a:r>
              <a:rPr lang="en-US" altLang="zh-CN" sz="2400" dirty="0">
                <a:solidFill>
                  <a:schemeClr val="bg1"/>
                </a:solidFill>
              </a:rPr>
              <a:t> 80*80cm, 135*135cm 150*150cm, 200*200cm</a:t>
            </a:r>
            <a:endParaRPr lang="en-US" altLang="zh-CN" sz="2400" dirty="0">
              <a:solidFill>
                <a:schemeClr val="bg1"/>
              </a:solidFill>
            </a:endParaRPr>
          </a:p>
          <a:p>
            <a:r>
              <a:rPr lang="ja-JP" altLang="en-US" sz="2400" dirty="0">
                <a:solidFill>
                  <a:schemeClr val="bg1"/>
                </a:solidFill>
              </a:rPr>
              <a:t>規格外サイズは指定可能</a:t>
            </a:r>
            <a:endParaRPr lang="zh-CN" altLang="en-US" sz="2400" dirty="0">
              <a:solidFill>
                <a:schemeClr val="bg1"/>
              </a:solidFill>
            </a:endParaRPr>
          </a:p>
          <a:p>
            <a:r>
              <a:rPr lang="en-US" altLang="ja-JP" sz="2400" dirty="0">
                <a:solidFill>
                  <a:schemeClr val="bg1"/>
                </a:solidFill>
              </a:rPr>
              <a:t>HEISHA 2s-12s</a:t>
            </a:r>
            <a:r>
              <a:rPr lang="ja-JP" altLang="en-US" sz="2400" dirty="0">
                <a:solidFill>
                  <a:schemeClr val="bg1"/>
                </a:solidFill>
              </a:rPr>
              <a:t>充電管理モジュールと併用可能</a:t>
            </a:r>
            <a:endParaRPr lang="zh-CN" altLang="en-US" sz="2400" dirty="0">
              <a:solidFill>
                <a:schemeClr val="bg1"/>
              </a:solidFill>
            </a:endParaRPr>
          </a:p>
          <a:p>
            <a:pPr marL="0" indent="0">
              <a:buNone/>
            </a:pPr>
            <a:endParaRPr lang="zh-CN" altLang="en-US" sz="2400" dirty="0">
              <a:solidFill>
                <a:schemeClr val="bg1"/>
              </a:solidFill>
            </a:endParaRPr>
          </a:p>
          <a:p>
            <a:endParaRPr lang="zh-CN" altLang="en-US" sz="2400" dirty="0">
              <a:solidFill>
                <a:schemeClr val="bg1"/>
              </a:solidFill>
            </a:endParaRPr>
          </a:p>
        </p:txBody>
      </p:sp>
      <p:pic>
        <p:nvPicPr>
          <p:cNvPr id="13" name="图片 12" descr="DK80-1 (1)"/>
          <p:cNvPicPr>
            <a:picLocks noChangeAspect="1"/>
          </p:cNvPicPr>
          <p:nvPr/>
        </p:nvPicPr>
        <p:blipFill>
          <a:blip r:embed="rId1"/>
          <a:stretch>
            <a:fillRect/>
          </a:stretch>
        </p:blipFill>
        <p:spPr>
          <a:xfrm>
            <a:off x="4138930" y="1972310"/>
            <a:ext cx="17816195" cy="832358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Object 202"/>
          <p:cNvSpPr txBox="1"/>
          <p:nvPr/>
        </p:nvSpPr>
        <p:spPr>
          <a:xfrm>
            <a:off x="3495715" y="4906510"/>
            <a:ext cx="2313940" cy="1524000"/>
          </a:xfrm>
          <a:prstGeom prst="rect">
            <a:avLst/>
          </a:prstGeom>
        </p:spPr>
        <p:txBody>
          <a:bodyPr vert="horz" wrap="square" lIns="0" tIns="0" rIns="0" bIns="0" rtlCol="0" anchor="t" anchorCtr="0">
            <a:spAutoFit/>
          </a:bodyPr>
          <a:lstStyle/>
          <a:p>
            <a:pPr algn="ctr">
              <a:lnSpc>
                <a:spcPct val="110000"/>
              </a:lnSpc>
            </a:pPr>
            <a:r>
              <a:rPr lang="zh-CN" sz="10000" b="0" i="0" spc="300" dirty="0">
                <a:solidFill>
                  <a:srgbClr val="FFFFFF"/>
                </a:solidFill>
                <a:latin typeface="OPPOSans-L" panose="00020600040101010101" charset="-122"/>
                <a:ea typeface="OPPOSans-L" panose="00020600040101010101" charset="-122"/>
              </a:rPr>
              <a:t>01</a:t>
            </a:r>
            <a:endParaRPr lang="zh-CN" altLang="en-US" sz="10000" b="0" i="0" spc="300" dirty="0">
              <a:solidFill>
                <a:srgbClr val="FFFFFF"/>
              </a:solidFill>
              <a:latin typeface="OPPOSans-L" panose="00020600040101010101" charset="-122"/>
              <a:ea typeface="OPPOSans-L" panose="00020600040101010101" charset="-122"/>
            </a:endParaRPr>
          </a:p>
        </p:txBody>
      </p:sp>
      <p:sp>
        <p:nvSpPr>
          <p:cNvPr id="203" name="Object 203"/>
          <p:cNvSpPr txBox="1"/>
          <p:nvPr/>
        </p:nvSpPr>
        <p:spPr>
          <a:xfrm>
            <a:off x="2235713" y="6751221"/>
            <a:ext cx="4808220" cy="1455420"/>
          </a:xfrm>
          <a:prstGeom prst="rect">
            <a:avLst/>
          </a:prstGeom>
        </p:spPr>
        <p:txBody>
          <a:bodyPr vert="horz" wrap="square" lIns="0" tIns="0" rIns="0" bIns="0" rtlCol="0" anchor="t" anchorCtr="0">
            <a:spAutoFit/>
          </a:bodyPr>
          <a:lstStyle/>
          <a:p>
            <a:pPr algn="ctr">
              <a:lnSpc>
                <a:spcPct val="110000"/>
              </a:lnSpc>
            </a:pPr>
            <a:r>
              <a:rPr lang="ja-JP" altLang="en-US" sz="5000" spc="100" dirty="0">
                <a:solidFill>
                  <a:schemeClr val="bg1"/>
                </a:solidFill>
                <a:latin typeface="黑体" charset="-122"/>
                <a:ea typeface="黑体" charset="-122"/>
                <a:sym typeface="+mn-ea"/>
              </a:rPr>
              <a:t>ソリューション</a:t>
            </a:r>
            <a:endParaRPr lang="en-US" altLang="zh-CN" sz="5000" b="0" i="0" spc="100" dirty="0">
              <a:solidFill>
                <a:schemeClr val="bg1"/>
              </a:solidFill>
              <a:latin typeface="黑体" charset="-122"/>
              <a:ea typeface="黑体" charset="-122"/>
            </a:endParaRPr>
          </a:p>
          <a:p>
            <a:pPr algn="ctr">
              <a:lnSpc>
                <a:spcPct val="110000"/>
              </a:lnSpc>
            </a:pPr>
            <a:endParaRPr lang="en-US" altLang="zh-CN" sz="5000" b="0" i="0" spc="100" dirty="0">
              <a:solidFill>
                <a:schemeClr val="bg1"/>
              </a:solidFill>
              <a:latin typeface="黑体" charset="-122"/>
              <a:ea typeface="黑体" charset="-122"/>
            </a:endParaRPr>
          </a:p>
        </p:txBody>
      </p:sp>
      <p:sp>
        <p:nvSpPr>
          <p:cNvPr id="204" name="Object 204"/>
          <p:cNvSpPr txBox="1"/>
          <p:nvPr/>
        </p:nvSpPr>
        <p:spPr>
          <a:xfrm>
            <a:off x="2026163" y="7762976"/>
            <a:ext cx="5217566" cy="439420"/>
          </a:xfrm>
          <a:prstGeom prst="rect">
            <a:avLst/>
          </a:prstGeom>
        </p:spPr>
        <p:txBody>
          <a:bodyPr vert="horz" wrap="square" lIns="0" tIns="0" rIns="0" bIns="0" rtlCol="0" anchor="t" anchorCtr="0">
            <a:spAutoFit/>
          </a:bodyPr>
          <a:lstStyle/>
          <a:p>
            <a:pPr algn="ctr">
              <a:lnSpc>
                <a:spcPct val="110000"/>
              </a:lnSpc>
            </a:pPr>
            <a:r>
              <a:rPr lang="en-US" altLang="zh-CN" sz="2600" b="0" i="0" spc="0" dirty="0">
                <a:solidFill>
                  <a:srgbClr val="FFFFFF"/>
                </a:solidFill>
                <a:latin typeface="Arial" panose="020B0604020202020204" pitchFamily="34" charset="0"/>
                <a:ea typeface="OPPOSans-L" panose="00020600040101010101" charset="-122"/>
              </a:rPr>
              <a:t>Solution</a:t>
            </a:r>
            <a:endParaRPr lang="en-US" altLang="zh-CN" sz="2600" b="0" i="0" spc="0" dirty="0">
              <a:solidFill>
                <a:srgbClr val="FFFFFF"/>
              </a:solidFill>
              <a:latin typeface="Arial" panose="020B0604020202020204" pitchFamily="34" charset="0"/>
              <a:ea typeface="OPPOSans-L" panose="00020600040101010101" charset="-122"/>
            </a:endParaRPr>
          </a:p>
        </p:txBody>
      </p:sp>
      <p:sp>
        <p:nvSpPr>
          <p:cNvPr id="205" name="Object 205"/>
          <p:cNvSpPr txBox="1"/>
          <p:nvPr/>
        </p:nvSpPr>
        <p:spPr>
          <a:xfrm>
            <a:off x="13563755" y="4906510"/>
            <a:ext cx="2453640" cy="1524000"/>
          </a:xfrm>
          <a:prstGeom prst="rect">
            <a:avLst/>
          </a:prstGeom>
        </p:spPr>
        <p:txBody>
          <a:bodyPr vert="horz" wrap="square" lIns="0" tIns="0" rIns="0" bIns="0" rtlCol="0" anchor="t" anchorCtr="0">
            <a:spAutoFit/>
          </a:bodyPr>
          <a:lstStyle/>
          <a:p>
            <a:pPr algn="ctr">
              <a:lnSpc>
                <a:spcPct val="110000"/>
              </a:lnSpc>
            </a:pPr>
            <a:r>
              <a:rPr lang="zh-CN" sz="10000" b="0" i="0" spc="300" dirty="0">
                <a:solidFill>
                  <a:srgbClr val="FFFFFF"/>
                </a:solidFill>
                <a:latin typeface="OPPOSans-L" panose="00020600040101010101" charset="-122"/>
                <a:ea typeface="OPPOSans-L" panose="00020600040101010101" charset="-122"/>
              </a:rPr>
              <a:t>03</a:t>
            </a:r>
            <a:endParaRPr lang="zh-CN" altLang="en-US" sz="10000" b="0" i="0" spc="300" dirty="0">
              <a:solidFill>
                <a:srgbClr val="FFFFFF"/>
              </a:solidFill>
              <a:latin typeface="OPPOSans-L" panose="00020600040101010101" charset="-122"/>
              <a:ea typeface="OPPOSans-L" panose="00020600040101010101" charset="-122"/>
            </a:endParaRPr>
          </a:p>
        </p:txBody>
      </p:sp>
      <p:sp>
        <p:nvSpPr>
          <p:cNvPr id="206" name="Object 206"/>
          <p:cNvSpPr txBox="1"/>
          <p:nvPr/>
        </p:nvSpPr>
        <p:spPr>
          <a:xfrm>
            <a:off x="12501154" y="6743521"/>
            <a:ext cx="4808220" cy="1455420"/>
          </a:xfrm>
          <a:prstGeom prst="rect">
            <a:avLst/>
          </a:prstGeom>
        </p:spPr>
        <p:txBody>
          <a:bodyPr vert="horz" wrap="square" lIns="0" tIns="0" rIns="0" bIns="0" rtlCol="0" anchor="t" anchorCtr="0">
            <a:spAutoFit/>
          </a:bodyPr>
          <a:lstStyle/>
          <a:p>
            <a:pPr algn="ctr">
              <a:lnSpc>
                <a:spcPct val="110000"/>
              </a:lnSpc>
            </a:pPr>
            <a:r>
              <a:rPr lang="ja-JP" altLang="en-US" sz="5000" spc="100" dirty="0">
                <a:solidFill>
                  <a:schemeClr val="bg1"/>
                </a:solidFill>
                <a:latin typeface="黑体" charset="-122"/>
                <a:ea typeface="黑体" charset="-122"/>
                <a:sym typeface="+mn-ea"/>
              </a:rPr>
              <a:t>開発者サポート</a:t>
            </a:r>
            <a:endParaRPr lang="en-US" altLang="zh-CN" sz="5000" b="0" i="0" spc="100" dirty="0">
              <a:solidFill>
                <a:schemeClr val="bg1"/>
              </a:solidFill>
              <a:latin typeface="黑体" charset="-122"/>
              <a:ea typeface="黑体" charset="-122"/>
            </a:endParaRPr>
          </a:p>
          <a:p>
            <a:pPr algn="ctr">
              <a:lnSpc>
                <a:spcPct val="110000"/>
              </a:lnSpc>
            </a:pPr>
            <a:endParaRPr lang="en-US" altLang="zh-CN" sz="5000" b="0" i="0" spc="100" dirty="0">
              <a:solidFill>
                <a:schemeClr val="bg1"/>
              </a:solidFill>
              <a:latin typeface="黑体" charset="-122"/>
              <a:ea typeface="黑体" charset="-122"/>
            </a:endParaRPr>
          </a:p>
        </p:txBody>
      </p:sp>
      <p:sp>
        <p:nvSpPr>
          <p:cNvPr id="207" name="Object 207"/>
          <p:cNvSpPr txBox="1"/>
          <p:nvPr/>
        </p:nvSpPr>
        <p:spPr>
          <a:xfrm>
            <a:off x="12378599" y="7753451"/>
            <a:ext cx="4785766" cy="439420"/>
          </a:xfrm>
          <a:prstGeom prst="rect">
            <a:avLst/>
          </a:prstGeom>
        </p:spPr>
        <p:txBody>
          <a:bodyPr vert="horz" wrap="square" lIns="0" tIns="0" rIns="0" bIns="0" rtlCol="0" anchor="t" anchorCtr="0">
            <a:spAutoFit/>
          </a:bodyPr>
          <a:lstStyle/>
          <a:p>
            <a:pPr algn="ctr">
              <a:lnSpc>
                <a:spcPct val="110000"/>
              </a:lnSpc>
            </a:pPr>
            <a:r>
              <a:rPr lang="en-US" altLang="zh-CN" sz="2600" b="0" i="0" spc="0" dirty="0">
                <a:solidFill>
                  <a:srgbClr val="FFFFFF"/>
                </a:solidFill>
                <a:latin typeface="Arial" panose="020B0604020202020204" pitchFamily="34" charset="0"/>
                <a:ea typeface="OPPOSans-L" panose="00020600040101010101" charset="-122"/>
              </a:rPr>
              <a:t>For developer</a:t>
            </a:r>
            <a:endParaRPr lang="en-US" altLang="zh-CN" sz="2600" b="0" i="0" spc="0" dirty="0">
              <a:solidFill>
                <a:srgbClr val="FFFFFF"/>
              </a:solidFill>
              <a:latin typeface="Arial" panose="020B0604020202020204" pitchFamily="34" charset="0"/>
              <a:ea typeface="OPPOSans-L" panose="00020600040101010101" charset="-122"/>
            </a:endParaRPr>
          </a:p>
        </p:txBody>
      </p:sp>
      <p:sp>
        <p:nvSpPr>
          <p:cNvPr id="208" name="Object 208"/>
          <p:cNvSpPr txBox="1"/>
          <p:nvPr/>
        </p:nvSpPr>
        <p:spPr>
          <a:xfrm>
            <a:off x="8559955" y="4906510"/>
            <a:ext cx="2453640" cy="1524000"/>
          </a:xfrm>
          <a:prstGeom prst="rect">
            <a:avLst/>
          </a:prstGeom>
        </p:spPr>
        <p:txBody>
          <a:bodyPr vert="horz" wrap="square" lIns="0" tIns="0" rIns="0" bIns="0" rtlCol="0" anchor="t" anchorCtr="0">
            <a:spAutoFit/>
          </a:bodyPr>
          <a:lstStyle/>
          <a:p>
            <a:pPr algn="ctr">
              <a:lnSpc>
                <a:spcPct val="110000"/>
              </a:lnSpc>
            </a:pPr>
            <a:r>
              <a:rPr lang="zh-CN" sz="10000" b="0" i="0" spc="300" dirty="0">
                <a:solidFill>
                  <a:srgbClr val="FFFFFF"/>
                </a:solidFill>
                <a:latin typeface="OPPOSans-L" panose="00020600040101010101" charset="-122"/>
                <a:ea typeface="OPPOSans-L" panose="00020600040101010101" charset="-122"/>
              </a:rPr>
              <a:t>02</a:t>
            </a:r>
            <a:endParaRPr lang="zh-CN" altLang="en-US" sz="10000" b="0" i="0" spc="300" dirty="0">
              <a:solidFill>
                <a:srgbClr val="FFFFFF"/>
              </a:solidFill>
              <a:latin typeface="OPPOSans-L" panose="00020600040101010101" charset="-122"/>
              <a:ea typeface="OPPOSans-L" panose="00020600040101010101" charset="-122"/>
            </a:endParaRPr>
          </a:p>
        </p:txBody>
      </p:sp>
      <p:sp>
        <p:nvSpPr>
          <p:cNvPr id="209" name="Object 209"/>
          <p:cNvSpPr txBox="1"/>
          <p:nvPr/>
        </p:nvSpPr>
        <p:spPr>
          <a:xfrm>
            <a:off x="7152549" y="6743680"/>
            <a:ext cx="5240020" cy="1455420"/>
          </a:xfrm>
          <a:prstGeom prst="rect">
            <a:avLst/>
          </a:prstGeom>
        </p:spPr>
        <p:txBody>
          <a:bodyPr vert="horz" wrap="square" lIns="0" tIns="0" rIns="0" bIns="0" rtlCol="0" anchor="t" anchorCtr="0">
            <a:spAutoFit/>
          </a:bodyPr>
          <a:lstStyle/>
          <a:p>
            <a:pPr algn="ctr">
              <a:lnSpc>
                <a:spcPct val="110000"/>
              </a:lnSpc>
            </a:pPr>
            <a:r>
              <a:rPr lang="ja-JP" altLang="en-US" sz="5000" spc="100" dirty="0">
                <a:solidFill>
                  <a:schemeClr val="bg1"/>
                </a:solidFill>
                <a:latin typeface="黑体" charset="-122"/>
                <a:ea typeface="黑体" charset="-122"/>
                <a:sym typeface="+mn-ea"/>
              </a:rPr>
              <a:t>ハードウェア</a:t>
            </a:r>
            <a:endParaRPr lang="en-US" altLang="zh-CN" sz="5000" b="0" i="0" spc="100" dirty="0">
              <a:solidFill>
                <a:schemeClr val="bg1"/>
              </a:solidFill>
              <a:latin typeface="黑体" charset="-122"/>
              <a:ea typeface="黑体" charset="-122"/>
            </a:endParaRPr>
          </a:p>
          <a:p>
            <a:pPr algn="ctr">
              <a:lnSpc>
                <a:spcPct val="110000"/>
              </a:lnSpc>
            </a:pPr>
            <a:endParaRPr lang="en-US" altLang="zh-CN" sz="5000" b="0" i="0" spc="100" dirty="0">
              <a:solidFill>
                <a:schemeClr val="bg1"/>
              </a:solidFill>
              <a:latin typeface="黑体" charset="-122"/>
              <a:ea typeface="黑体" charset="-122"/>
            </a:endParaRPr>
          </a:p>
        </p:txBody>
      </p:sp>
      <p:sp>
        <p:nvSpPr>
          <p:cNvPr id="2010" name="Object 2010"/>
          <p:cNvSpPr txBox="1"/>
          <p:nvPr/>
        </p:nvSpPr>
        <p:spPr>
          <a:xfrm>
            <a:off x="7158899" y="7762976"/>
            <a:ext cx="5217566" cy="439420"/>
          </a:xfrm>
          <a:prstGeom prst="rect">
            <a:avLst/>
          </a:prstGeom>
        </p:spPr>
        <p:txBody>
          <a:bodyPr vert="horz" wrap="square" lIns="0" tIns="0" rIns="0" bIns="0" rtlCol="0" anchor="t" anchorCtr="0">
            <a:spAutoFit/>
          </a:bodyPr>
          <a:lstStyle/>
          <a:p>
            <a:pPr algn="ctr">
              <a:lnSpc>
                <a:spcPct val="110000"/>
              </a:lnSpc>
            </a:pPr>
            <a:r>
              <a:rPr lang="en-US" altLang="zh-CN" sz="2600" b="0" i="0" spc="0" dirty="0">
                <a:solidFill>
                  <a:srgbClr val="FFFFFF"/>
                </a:solidFill>
                <a:latin typeface="Arial" panose="020B0604020202020204" pitchFamily="34" charset="0"/>
                <a:ea typeface="OPPOSans-L" panose="00020600040101010101" charset="-122"/>
              </a:rPr>
              <a:t>Hardware Platform</a:t>
            </a:r>
            <a:endParaRPr lang="en-US" altLang="zh-CN" sz="2600" b="0" i="0" spc="0" dirty="0">
              <a:solidFill>
                <a:srgbClr val="FFFFFF"/>
              </a:solidFill>
              <a:latin typeface="Arial" panose="020B0604020202020204" pitchFamily="34" charset="0"/>
              <a:ea typeface="OPPOSans-L" panose="00020600040101010101" charset="-122"/>
            </a:endParaRPr>
          </a:p>
        </p:txBody>
      </p:sp>
      <p:sp>
        <p:nvSpPr>
          <p:cNvPr id="2011" name="Object 2011"/>
          <p:cNvSpPr txBox="1"/>
          <p:nvPr/>
        </p:nvSpPr>
        <p:spPr>
          <a:xfrm>
            <a:off x="18946334" y="4896985"/>
            <a:ext cx="2542540" cy="1524000"/>
          </a:xfrm>
          <a:prstGeom prst="rect">
            <a:avLst/>
          </a:prstGeom>
        </p:spPr>
        <p:txBody>
          <a:bodyPr vert="horz" wrap="square" lIns="0" tIns="0" rIns="0" bIns="0" rtlCol="0" anchor="t" anchorCtr="0">
            <a:spAutoFit/>
          </a:bodyPr>
          <a:lstStyle/>
          <a:p>
            <a:pPr algn="ctr">
              <a:lnSpc>
                <a:spcPct val="110000"/>
              </a:lnSpc>
            </a:pPr>
            <a:r>
              <a:rPr lang="zh-CN" sz="10000" b="0" i="0" spc="300" dirty="0">
                <a:solidFill>
                  <a:srgbClr val="FFFFFF"/>
                </a:solidFill>
                <a:latin typeface="OPPOSans-L" panose="00020600040101010101" charset="-122"/>
                <a:ea typeface="OPPOSans-L" panose="00020600040101010101" charset="-122"/>
              </a:rPr>
              <a:t>04</a:t>
            </a:r>
            <a:endParaRPr lang="zh-CN" altLang="en-US" sz="10000" b="0" i="0" spc="300" dirty="0">
              <a:solidFill>
                <a:srgbClr val="FFFFFF"/>
              </a:solidFill>
              <a:latin typeface="OPPOSans-L" panose="00020600040101010101" charset="-122"/>
              <a:ea typeface="OPPOSans-L" panose="00020600040101010101" charset="-122"/>
            </a:endParaRPr>
          </a:p>
        </p:txBody>
      </p:sp>
      <p:sp>
        <p:nvSpPr>
          <p:cNvPr id="2012" name="Object 2012"/>
          <p:cNvSpPr txBox="1"/>
          <p:nvPr/>
        </p:nvSpPr>
        <p:spPr>
          <a:xfrm>
            <a:off x="17451902" y="6726416"/>
            <a:ext cx="5506720" cy="2301875"/>
          </a:xfrm>
          <a:prstGeom prst="rect">
            <a:avLst/>
          </a:prstGeom>
        </p:spPr>
        <p:txBody>
          <a:bodyPr vert="horz" wrap="square" lIns="0" tIns="0" rIns="0" bIns="0" rtlCol="0" anchor="t" anchorCtr="0">
            <a:spAutoFit/>
          </a:bodyPr>
          <a:lstStyle/>
          <a:p>
            <a:pPr algn="ctr">
              <a:lnSpc>
                <a:spcPct val="110000"/>
              </a:lnSpc>
            </a:pPr>
            <a:r>
              <a:rPr lang="ja-JP" altLang="en-US" sz="5000" spc="100" dirty="0">
                <a:solidFill>
                  <a:schemeClr val="bg1"/>
                </a:solidFill>
                <a:latin typeface="黑体" charset="-122"/>
                <a:ea typeface="黑体" charset="-122"/>
                <a:sym typeface="+mn-ea"/>
              </a:rPr>
              <a:t>企業情報</a:t>
            </a:r>
            <a:endParaRPr lang="zh-CN" altLang="en-US" sz="5000" b="0" i="0" spc="100" dirty="0">
              <a:solidFill>
                <a:schemeClr val="bg1"/>
              </a:solidFill>
              <a:latin typeface="黑体" charset="-122"/>
              <a:ea typeface="黑体" charset="-122"/>
            </a:endParaRPr>
          </a:p>
          <a:p>
            <a:pPr algn="ctr">
              <a:lnSpc>
                <a:spcPct val="110000"/>
              </a:lnSpc>
            </a:pPr>
            <a:endParaRPr lang="en-US" altLang="zh-CN" sz="5000" b="0" i="0" spc="100" dirty="0">
              <a:solidFill>
                <a:schemeClr val="bg1"/>
              </a:solidFill>
              <a:latin typeface="黑体" charset="-122"/>
              <a:ea typeface="黑体" charset="-122"/>
            </a:endParaRPr>
          </a:p>
          <a:p>
            <a:pPr algn="ctr">
              <a:lnSpc>
                <a:spcPct val="110000"/>
              </a:lnSpc>
            </a:pPr>
            <a:endParaRPr lang="en-US" altLang="zh-CN" sz="5000" b="0" i="0" spc="100" dirty="0">
              <a:solidFill>
                <a:schemeClr val="bg1"/>
              </a:solidFill>
              <a:latin typeface="黑体" charset="-122"/>
              <a:ea typeface="黑体" charset="-122"/>
            </a:endParaRPr>
          </a:p>
        </p:txBody>
      </p:sp>
      <p:sp>
        <p:nvSpPr>
          <p:cNvPr id="2013" name="Object 2013"/>
          <p:cNvSpPr txBox="1"/>
          <p:nvPr/>
        </p:nvSpPr>
        <p:spPr>
          <a:xfrm>
            <a:off x="17591602" y="7753451"/>
            <a:ext cx="5217566" cy="439420"/>
          </a:xfrm>
          <a:prstGeom prst="rect">
            <a:avLst/>
          </a:prstGeom>
        </p:spPr>
        <p:txBody>
          <a:bodyPr vert="horz" wrap="square" lIns="0" tIns="0" rIns="0" bIns="0" rtlCol="0" anchor="t" anchorCtr="0">
            <a:spAutoFit/>
          </a:bodyPr>
          <a:lstStyle/>
          <a:p>
            <a:pPr algn="ctr">
              <a:lnSpc>
                <a:spcPct val="110000"/>
              </a:lnSpc>
            </a:pPr>
            <a:r>
              <a:rPr lang="en-US" altLang="zh-CN" sz="2600" b="0" i="0" spc="0" dirty="0">
                <a:solidFill>
                  <a:srgbClr val="FFFFFF"/>
                </a:solidFill>
                <a:latin typeface="Arial" panose="020B0604020202020204" pitchFamily="34" charset="0"/>
                <a:ea typeface="OPPOSans-L" panose="00020600040101010101" charset="-122"/>
              </a:rPr>
              <a:t>About Us</a:t>
            </a:r>
            <a:endParaRPr lang="en-US" altLang="zh-CN" sz="2600" b="0" i="0" spc="0" dirty="0">
              <a:solidFill>
                <a:srgbClr val="FFFFFF"/>
              </a:solidFill>
              <a:latin typeface="Arial" panose="020B0604020202020204" pitchFamily="34" charset="0"/>
              <a:ea typeface="OPPOSans-L" panose="00020600040101010101" charset="-122"/>
            </a:endParaRPr>
          </a:p>
        </p:txBody>
      </p:sp>
      <p:sp>
        <p:nvSpPr>
          <p:cNvPr id="2014" name="Object 2014"/>
          <p:cNvSpPr txBox="1"/>
          <p:nvPr/>
        </p:nvSpPr>
        <p:spPr>
          <a:xfrm>
            <a:off x="6019800" y="1593215"/>
            <a:ext cx="12345035" cy="2200275"/>
          </a:xfrm>
          <a:prstGeom prst="rect">
            <a:avLst/>
          </a:prstGeom>
        </p:spPr>
        <p:txBody>
          <a:bodyPr vert="horz" wrap="square" lIns="0" tIns="0" rIns="0" bIns="0" rtlCol="0" anchor="t" anchorCtr="0">
            <a:spAutoFit/>
          </a:bodyPr>
          <a:lstStyle/>
          <a:p>
            <a:pPr algn="ctr">
              <a:lnSpc>
                <a:spcPct val="110000"/>
              </a:lnSpc>
            </a:pPr>
            <a:r>
              <a:rPr lang="ja-JP" altLang="en-US" sz="6500" b="1" spc="700" dirty="0">
                <a:solidFill>
                  <a:srgbClr val="C00000"/>
                </a:solidFill>
                <a:latin typeface="Arial" panose="020B0604020202020204" pitchFamily="34" charset="0"/>
                <a:ea typeface="汉仪旗黑-55简" panose="00020600040101010101" charset="-122"/>
                <a:sym typeface="+mn-ea"/>
              </a:rPr>
              <a:t>ロボット充電のワンストップソリューションプロバイダー</a:t>
            </a:r>
            <a:endParaRPr lang="ja-JP" altLang="en-US" sz="6500" b="1" i="0" spc="700" dirty="0">
              <a:solidFill>
                <a:srgbClr val="C00000"/>
              </a:solidFill>
              <a:latin typeface="Arial" panose="020B0604020202020204" pitchFamily="34" charset="0"/>
              <a:ea typeface="汉仪旗黑-55简" panose="00020600040101010101" charset="-122"/>
              <a:sym typeface="+mn-ea"/>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智能脚架含飞机"/>
          <p:cNvPicPr>
            <a:picLocks noChangeAspect="1"/>
          </p:cNvPicPr>
          <p:nvPr/>
        </p:nvPicPr>
        <p:blipFill>
          <a:blip r:embed="rId1"/>
          <a:stretch>
            <a:fillRect/>
          </a:stretch>
        </p:blipFill>
        <p:spPr>
          <a:xfrm>
            <a:off x="931324" y="389255"/>
            <a:ext cx="12959080" cy="8602980"/>
          </a:xfrm>
          <a:prstGeom prst="rect">
            <a:avLst/>
          </a:prstGeom>
        </p:spPr>
      </p:pic>
      <p:sp>
        <p:nvSpPr>
          <p:cNvPr id="403" name="Object 403"/>
          <p:cNvSpPr txBox="1"/>
          <p:nvPr/>
        </p:nvSpPr>
        <p:spPr>
          <a:xfrm>
            <a:off x="1506220" y="1005205"/>
            <a:ext cx="14436145"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chemeClr val="bg1"/>
                </a:solidFill>
                <a:latin typeface="黑体" charset="-122"/>
                <a:ea typeface="黑体" charset="-122"/>
                <a:cs typeface="黑体" charset="-122"/>
                <a:sym typeface="+mn-ea"/>
              </a:rPr>
              <a:t>3.4.1 </a:t>
            </a:r>
            <a:r>
              <a:rPr lang="ja-JP" altLang="en-US" sz="4300" b="1" spc="100" dirty="0">
                <a:solidFill>
                  <a:schemeClr val="bg1"/>
                </a:solidFill>
                <a:latin typeface="黑体" charset="-122"/>
                <a:ea typeface="黑体" charset="-122"/>
                <a:cs typeface="黑体" charset="-122"/>
                <a:sym typeface="+mn-ea"/>
              </a:rPr>
              <a:t>スマート・ランディングギア</a:t>
            </a:r>
            <a:endParaRPr lang="ja-JP" altLang="en-US" sz="4300" b="1" spc="100" dirty="0">
              <a:solidFill>
                <a:schemeClr val="bg1"/>
              </a:solidFill>
              <a:latin typeface="黑体" charset="-122"/>
              <a:ea typeface="黑体" charset="-122"/>
              <a:cs typeface="黑体" charset="-122"/>
              <a:sym typeface="+mn-ea"/>
            </a:endParaRPr>
          </a:p>
        </p:txBody>
      </p:sp>
      <p:sp>
        <p:nvSpPr>
          <p:cNvPr id="10" name="半闭框 9"/>
          <p:cNvSpPr/>
          <p:nvPr/>
        </p:nvSpPr>
        <p:spPr>
          <a:xfrm rot="5400000">
            <a:off x="22226270" y="-1378585"/>
            <a:ext cx="779145" cy="3535680"/>
          </a:xfrm>
          <a:prstGeom prst="halfFrame">
            <a:avLst/>
          </a:prstGeom>
          <a:gradFill>
            <a:gsLst>
              <a:gs pos="100000">
                <a:srgbClr val="E30000"/>
              </a:gs>
              <a:gs pos="100000">
                <a:srgbClr val="760303"/>
              </a:gs>
            </a:gsLst>
            <a:lin ang="5400000" scaled="0"/>
          </a:gra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Object 403"/>
          <p:cNvSpPr txBox="1"/>
          <p:nvPr/>
        </p:nvSpPr>
        <p:spPr>
          <a:xfrm>
            <a:off x="21377275" y="311150"/>
            <a:ext cx="2609850" cy="451485"/>
          </a:xfrm>
          <a:prstGeom prst="rect">
            <a:avLst/>
          </a:prstGeom>
        </p:spPr>
        <p:txBody>
          <a:bodyPr vert="horz" wrap="square" lIns="0" tIns="0" rIns="0" bIns="0" rtlCol="0" anchor="t" anchorCtr="0">
            <a:spAutoFit/>
          </a:bodyPr>
          <a:lstStyle/>
          <a:p>
            <a:pPr algn="r">
              <a:lnSpc>
                <a:spcPct val="105000"/>
              </a:lnSpc>
            </a:pPr>
            <a:r>
              <a:rPr lang="ja-JP" altLang="en-US" sz="2800" b="1" spc="100" dirty="0">
                <a:solidFill>
                  <a:schemeClr val="bg1"/>
                </a:solidFill>
                <a:latin typeface="Arial" panose="020B0604020202020204" pitchFamily="34" charset="0"/>
                <a:ea typeface="OPPOSans-L" panose="00020600040101010101" charset="-122"/>
                <a:sym typeface="+mn-ea"/>
              </a:rPr>
              <a:t>その他</a:t>
            </a:r>
            <a:endParaRPr lang="ja-JP" altLang="en-US" sz="2800" b="1" spc="100" dirty="0">
              <a:solidFill>
                <a:schemeClr val="bg1"/>
              </a:solidFill>
              <a:latin typeface="Arial" panose="020B0604020202020204" pitchFamily="34" charset="0"/>
              <a:ea typeface="OPPOSans-L" panose="00020600040101010101" charset="-122"/>
              <a:sym typeface="+mn-ea"/>
            </a:endParaRPr>
          </a:p>
        </p:txBody>
      </p:sp>
      <p:sp>
        <p:nvSpPr>
          <p:cNvPr id="7" name="内容占位符 2"/>
          <p:cNvSpPr>
            <a:spLocks noGrp="1"/>
          </p:cNvSpPr>
          <p:nvPr/>
        </p:nvSpPr>
        <p:spPr>
          <a:xfrm>
            <a:off x="4740910" y="7127875"/>
            <a:ext cx="7869555" cy="418401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zh-CN" altLang="en-US" sz="2400">
              <a:solidFill>
                <a:schemeClr val="bg1"/>
              </a:solidFill>
            </a:endParaRPr>
          </a:p>
          <a:p>
            <a:endParaRPr lang="zh-CN" altLang="en-US" sz="2400">
              <a:solidFill>
                <a:schemeClr val="bg1"/>
              </a:solidFill>
            </a:endParaRPr>
          </a:p>
        </p:txBody>
      </p:sp>
      <p:sp>
        <p:nvSpPr>
          <p:cNvPr id="8" name="内容占位符 2"/>
          <p:cNvSpPr>
            <a:spLocks noGrp="1"/>
          </p:cNvSpPr>
          <p:nvPr/>
        </p:nvSpPr>
        <p:spPr>
          <a:xfrm>
            <a:off x="7131050" y="8662670"/>
            <a:ext cx="12369800" cy="389191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2400" dirty="0">
                <a:solidFill>
                  <a:schemeClr val="bg1"/>
                </a:solidFill>
                <a:latin typeface="黑体" charset="-122"/>
                <a:ea typeface="黑体" charset="-122"/>
                <a:cs typeface="黑体" charset="-122"/>
              </a:rPr>
              <a:t>Mavic</a:t>
            </a:r>
            <a:r>
              <a:rPr lang="ja-JP" altLang="en-US" sz="2400" dirty="0">
                <a:solidFill>
                  <a:schemeClr val="bg1"/>
                </a:solidFill>
                <a:latin typeface="黑体" charset="-122"/>
                <a:ea typeface="黑体" charset="-122"/>
                <a:cs typeface="黑体" charset="-122"/>
              </a:rPr>
              <a:t>シリーズと</a:t>
            </a:r>
            <a:r>
              <a:rPr lang="en-US" altLang="ja-JP" sz="2400" dirty="0" err="1">
                <a:solidFill>
                  <a:schemeClr val="bg1"/>
                </a:solidFill>
                <a:latin typeface="黑体" charset="-122"/>
                <a:ea typeface="黑体" charset="-122"/>
                <a:cs typeface="黑体" charset="-122"/>
              </a:rPr>
              <a:t>Autel</a:t>
            </a:r>
            <a:r>
              <a:rPr lang="en-US" altLang="ja-JP" sz="2400" dirty="0">
                <a:solidFill>
                  <a:schemeClr val="bg1"/>
                </a:solidFill>
                <a:latin typeface="黑体" charset="-122"/>
                <a:ea typeface="黑体" charset="-122"/>
                <a:cs typeface="黑体" charset="-122"/>
              </a:rPr>
              <a:t> EVO II</a:t>
            </a:r>
            <a:r>
              <a:rPr lang="ja-JP" altLang="en-US" sz="2400" dirty="0">
                <a:solidFill>
                  <a:schemeClr val="bg1"/>
                </a:solidFill>
                <a:latin typeface="黑体" charset="-122"/>
                <a:ea typeface="黑体" charset="-122"/>
                <a:cs typeface="黑体" charset="-122"/>
              </a:rPr>
              <a:t>に対応　</a:t>
            </a:r>
            <a:endParaRPr lang="zh-CN" altLang="en-US" sz="2400" dirty="0">
              <a:solidFill>
                <a:schemeClr val="bg1"/>
              </a:solidFill>
              <a:latin typeface="黑体" charset="-122"/>
              <a:ea typeface="黑体" charset="-122"/>
              <a:cs typeface="黑体" charset="-122"/>
            </a:endParaRPr>
          </a:p>
          <a:p>
            <a:r>
              <a:rPr lang="ja-JP" altLang="en-US" sz="2400" dirty="0">
                <a:solidFill>
                  <a:schemeClr val="bg1"/>
                </a:solidFill>
                <a:latin typeface="黑体" charset="-122"/>
                <a:ea typeface="黑体" charset="-122"/>
                <a:cs typeface="黑体" charset="-122"/>
              </a:rPr>
              <a:t>拡声スピーカー、通信モジュール搭載</a:t>
            </a:r>
            <a:endParaRPr lang="zh-CN" altLang="en-US" sz="2400" dirty="0">
              <a:solidFill>
                <a:schemeClr val="bg1"/>
              </a:solidFill>
              <a:latin typeface="黑体" charset="-122"/>
              <a:ea typeface="黑体" charset="-122"/>
              <a:cs typeface="黑体" charset="-122"/>
            </a:endParaRPr>
          </a:p>
          <a:p>
            <a:r>
              <a:rPr lang="ja-JP" altLang="en-US" sz="2400" dirty="0">
                <a:solidFill>
                  <a:schemeClr val="bg1"/>
                </a:solidFill>
                <a:latin typeface="黑体" charset="-122"/>
                <a:ea typeface="黑体" charset="-122"/>
                <a:cs typeface="黑体" charset="-122"/>
              </a:rPr>
              <a:t>重さ</a:t>
            </a:r>
            <a:r>
              <a:rPr lang="zh-CN" altLang="en-US" sz="2400" dirty="0">
                <a:solidFill>
                  <a:schemeClr val="bg1"/>
                </a:solidFill>
                <a:latin typeface="黑体" charset="-122"/>
                <a:ea typeface="黑体" charset="-122"/>
                <a:cs typeface="黑体" charset="-122"/>
              </a:rPr>
              <a:t>：</a:t>
            </a:r>
            <a:r>
              <a:rPr lang="en-US" altLang="zh-CN" sz="2400" dirty="0">
                <a:solidFill>
                  <a:schemeClr val="bg1"/>
                </a:solidFill>
                <a:latin typeface="黑体" charset="-122"/>
                <a:ea typeface="黑体" charset="-122"/>
                <a:cs typeface="黑体" charset="-122"/>
              </a:rPr>
              <a:t>200g</a:t>
            </a:r>
            <a:endParaRPr lang="en-US" altLang="zh-CN" sz="2400" dirty="0">
              <a:solidFill>
                <a:schemeClr val="bg1"/>
              </a:solidFill>
              <a:latin typeface="黑体" charset="-122"/>
              <a:ea typeface="黑体" charset="-122"/>
              <a:cs typeface="黑体" charset="-122"/>
            </a:endParaRPr>
          </a:p>
          <a:p>
            <a:r>
              <a:rPr lang="ja-JP" altLang="en-US" sz="2400" dirty="0">
                <a:solidFill>
                  <a:schemeClr val="bg1"/>
                </a:solidFill>
                <a:latin typeface="黑体" charset="-122"/>
                <a:ea typeface="黑体" charset="-122"/>
                <a:cs typeface="黑体" charset="-122"/>
              </a:rPr>
              <a:t>拡張ハブ付きのため、ガス検知モジュールや</a:t>
            </a:r>
            <a:r>
              <a:rPr lang="en-US" altLang="ja-JP" sz="2400" dirty="0">
                <a:solidFill>
                  <a:schemeClr val="bg1"/>
                </a:solidFill>
                <a:latin typeface="黑体" charset="-122"/>
                <a:ea typeface="黑体" charset="-122"/>
                <a:cs typeface="黑体" charset="-122"/>
              </a:rPr>
              <a:t>GPS</a:t>
            </a:r>
            <a:r>
              <a:rPr lang="ja-JP" altLang="en-US" sz="2400" dirty="0">
                <a:solidFill>
                  <a:schemeClr val="bg1"/>
                </a:solidFill>
                <a:latin typeface="黑体" charset="-122"/>
                <a:ea typeface="黑体" charset="-122"/>
                <a:cs typeface="黑体" charset="-122"/>
              </a:rPr>
              <a:t>モジュールなど外付けモジュールの給電も遠隔からの電源制御もランディングギアによって可能に　</a:t>
            </a:r>
            <a:endParaRPr lang="en-US" altLang="ja-JP" sz="2400" b="1" dirty="0">
              <a:solidFill>
                <a:schemeClr val="bg1"/>
              </a:solidFill>
              <a:latin typeface="Arial" panose="020B0604020202020204" pitchFamily="34" charset="0"/>
              <a:ea typeface="黑体" charset="-122"/>
              <a:cs typeface="黑体" charset="-122"/>
            </a:endParaRPr>
          </a:p>
          <a:p>
            <a:r>
              <a:rPr lang="en-US" altLang="zh-CN" sz="2400" b="1" i="0" dirty="0">
                <a:solidFill>
                  <a:schemeClr val="bg1"/>
                </a:solidFill>
                <a:effectLst/>
                <a:latin typeface="Arial" panose="020B0604020202020204" pitchFamily="34" charset="0"/>
              </a:rPr>
              <a:t>Type-C</a:t>
            </a:r>
            <a:r>
              <a:rPr lang="ja-JP" altLang="en-US" sz="2400" b="1" i="0" dirty="0">
                <a:solidFill>
                  <a:schemeClr val="bg1"/>
                </a:solidFill>
                <a:effectLst/>
                <a:latin typeface="Arial" panose="020B0604020202020204" pitchFamily="34" charset="0"/>
              </a:rPr>
              <a:t>ポート、汎用コネクター、サーボコネクター対応</a:t>
            </a:r>
            <a:endParaRPr lang="zh-CN" altLang="en-US" sz="2400" dirty="0">
              <a:solidFill>
                <a:schemeClr val="bg1"/>
              </a:solidFill>
              <a:latin typeface="黑体" charset="-122"/>
              <a:ea typeface="黑体" charset="-122"/>
              <a:cs typeface="黑体" charset="-122"/>
            </a:endParaRPr>
          </a:p>
          <a:p>
            <a:endParaRPr lang="zh-CN" altLang="en-US" sz="2400" dirty="0">
              <a:solidFill>
                <a:schemeClr val="bg1"/>
              </a:solidFill>
              <a:latin typeface="黑体" charset="-122"/>
              <a:ea typeface="黑体" charset="-122"/>
              <a:cs typeface="黑体" charset="-122"/>
            </a:endParaRPr>
          </a:p>
        </p:txBody>
      </p:sp>
      <p:pic>
        <p:nvPicPr>
          <p:cNvPr id="2" name="图片 1" descr="智能脚架2"/>
          <p:cNvPicPr>
            <a:picLocks noChangeAspect="1"/>
          </p:cNvPicPr>
          <p:nvPr/>
        </p:nvPicPr>
        <p:blipFill>
          <a:blip r:embed="rId2"/>
          <a:srcRect l="5993"/>
          <a:stretch>
            <a:fillRect/>
          </a:stretch>
        </p:blipFill>
        <p:spPr>
          <a:xfrm>
            <a:off x="14568805" y="3497580"/>
            <a:ext cx="8392795" cy="4062095"/>
          </a:xfrm>
          <a:prstGeom prst="rect">
            <a:avLst/>
          </a:prstGeom>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02" name="image 1602"/>
          <p:cNvPicPr>
            <a:picLocks noChangeAspect="1"/>
          </p:cNvPicPr>
          <p:nvPr/>
        </p:nvPicPr>
        <p:blipFill>
          <a:blip r:embed="rId1"/>
          <a:srcRect/>
          <a:stretch>
            <a:fillRect/>
          </a:stretch>
        </p:blipFill>
        <p:spPr>
          <a:xfrm>
            <a:off x="10980401" y="10029083"/>
            <a:ext cx="2489236" cy="2489235"/>
          </a:xfrm>
          <a:prstGeom prst="rect">
            <a:avLst/>
          </a:prstGeom>
        </p:spPr>
      </p:pic>
      <p:sp>
        <p:nvSpPr>
          <p:cNvPr id="1603" name="Object 1603"/>
          <p:cNvSpPr txBox="1"/>
          <p:nvPr/>
        </p:nvSpPr>
        <p:spPr>
          <a:xfrm>
            <a:off x="11381544" y="10720382"/>
            <a:ext cx="1734820" cy="1217930"/>
          </a:xfrm>
          <a:prstGeom prst="rect">
            <a:avLst/>
          </a:prstGeom>
        </p:spPr>
        <p:txBody>
          <a:bodyPr vert="horz" wrap="square" lIns="0" tIns="0" rIns="0" bIns="0" rtlCol="0" anchor="t" anchorCtr="0">
            <a:spAutoFit/>
          </a:bodyPr>
          <a:lstStyle/>
          <a:p>
            <a:pPr algn="ctr">
              <a:lnSpc>
                <a:spcPct val="110000"/>
              </a:lnSpc>
            </a:pPr>
            <a:r>
              <a:rPr lang="zh-CN" sz="7200" b="0" i="0" spc="300" dirty="0">
                <a:solidFill>
                  <a:srgbClr val="FFFFFF"/>
                </a:solidFill>
                <a:latin typeface="Arial" panose="020B0604020202020204" pitchFamily="34" charset="0"/>
                <a:ea typeface="OPPOSans-L" panose="00020600040101010101" charset="-122"/>
              </a:rPr>
              <a:t>0</a:t>
            </a:r>
            <a:r>
              <a:rPr lang="en-US" altLang="zh-CN" sz="7200" b="0" i="0" spc="300" dirty="0">
                <a:solidFill>
                  <a:srgbClr val="FFFFFF"/>
                </a:solidFill>
                <a:latin typeface="Arial" panose="020B0604020202020204" pitchFamily="34" charset="0"/>
                <a:ea typeface="OPPOSans-L" panose="00020600040101010101" charset="-122"/>
              </a:rPr>
              <a:t>4</a:t>
            </a:r>
            <a:endParaRPr lang="en-US" altLang="zh-CN" sz="7200" b="0" i="0" spc="300" dirty="0">
              <a:solidFill>
                <a:srgbClr val="FFFFFF"/>
              </a:solidFill>
              <a:latin typeface="Arial" panose="020B0604020202020204" pitchFamily="34" charset="0"/>
              <a:ea typeface="OPPOSans-L" panose="00020600040101010101" charset="-122"/>
            </a:endParaRPr>
          </a:p>
        </p:txBody>
      </p:sp>
      <p:sp>
        <p:nvSpPr>
          <p:cNvPr id="1604" name="Object 1604"/>
          <p:cNvSpPr txBox="1"/>
          <p:nvPr/>
        </p:nvSpPr>
        <p:spPr>
          <a:xfrm>
            <a:off x="6224572" y="1649641"/>
            <a:ext cx="12001500" cy="2640330"/>
          </a:xfrm>
          <a:prstGeom prst="rect">
            <a:avLst/>
          </a:prstGeom>
        </p:spPr>
        <p:txBody>
          <a:bodyPr vert="horz" wrap="square" lIns="0" tIns="0" rIns="0" bIns="0" rtlCol="0" anchor="t" anchorCtr="0">
            <a:spAutoFit/>
          </a:bodyPr>
          <a:lstStyle/>
          <a:p>
            <a:pPr algn="ctr">
              <a:lnSpc>
                <a:spcPct val="110000"/>
              </a:lnSpc>
            </a:pPr>
            <a:r>
              <a:rPr lang="zh-CN" altLang="en-US" sz="12000" spc="600" dirty="0">
                <a:solidFill>
                  <a:schemeClr val="accent1"/>
                </a:solidFill>
                <a:latin typeface="黑体" charset="-122"/>
                <a:ea typeface="黑体" charset="-122"/>
                <a:sym typeface="+mn-ea"/>
              </a:rPr>
              <a:t>企業情報</a:t>
            </a:r>
            <a:endParaRPr lang="en-US" altLang="zh-CN" sz="3600" b="0" i="0" spc="600" dirty="0">
              <a:solidFill>
                <a:schemeClr val="accent1"/>
              </a:solidFill>
              <a:latin typeface="黑体" charset="-122"/>
              <a:ea typeface="黑体" charset="-122"/>
            </a:endParaRPr>
          </a:p>
          <a:p>
            <a:pPr algn="ctr">
              <a:lnSpc>
                <a:spcPct val="110000"/>
              </a:lnSpc>
            </a:pPr>
            <a:endParaRPr lang="zh-CN" altLang="en-US" sz="3600" b="0" i="0" spc="600" dirty="0">
              <a:solidFill>
                <a:schemeClr val="accent6"/>
              </a:solidFill>
              <a:latin typeface="黑体" charset="-122"/>
              <a:ea typeface="黑体" charset="-122"/>
            </a:endParaRPr>
          </a:p>
        </p:txBody>
      </p:sp>
      <p:sp>
        <p:nvSpPr>
          <p:cNvPr id="1606" name="Object 1606"/>
          <p:cNvSpPr txBox="1"/>
          <p:nvPr/>
        </p:nvSpPr>
        <p:spPr>
          <a:xfrm>
            <a:off x="5299710" y="3496456"/>
            <a:ext cx="13784275" cy="700405"/>
          </a:xfrm>
          <a:prstGeom prst="rect">
            <a:avLst/>
          </a:prstGeom>
        </p:spPr>
        <p:txBody>
          <a:bodyPr vert="horz" wrap="square" lIns="0" tIns="0" rIns="0" bIns="0" rtlCol="0" anchor="t" anchorCtr="0">
            <a:spAutoFit/>
          </a:bodyPr>
          <a:lstStyle/>
          <a:p>
            <a:pPr algn="ctr">
              <a:lnSpc>
                <a:spcPct val="106000"/>
              </a:lnSpc>
            </a:pPr>
            <a:r>
              <a:rPr lang="en-US" altLang="zh-CN" sz="4300" b="0" i="0" spc="100" dirty="0">
                <a:solidFill>
                  <a:srgbClr val="FFFFFF"/>
                </a:solidFill>
                <a:latin typeface="Arial" panose="020B0604020202020204" pitchFamily="34" charset="0"/>
                <a:ea typeface="汉仪旗黑-55简" panose="00020600040101010101" charset="-122"/>
              </a:rPr>
              <a:t>About US</a:t>
            </a:r>
            <a:endParaRPr lang="en-US" altLang="zh-CN" sz="4300" b="0" i="0" spc="100" dirty="0">
              <a:solidFill>
                <a:srgbClr val="FFFFFF"/>
              </a:solidFill>
              <a:latin typeface="Arial" panose="020B0604020202020204" pitchFamily="34" charset="0"/>
              <a:ea typeface="汉仪旗黑-55简" panose="00020600040101010101" charset="-122"/>
            </a:endParaRPr>
          </a:p>
        </p:txBody>
      </p:sp>
      <p:pic>
        <p:nvPicPr>
          <p:cNvPr id="91607" name="image 1607"/>
          <p:cNvPicPr>
            <a:picLocks noChangeAspect="1"/>
          </p:cNvPicPr>
          <p:nvPr/>
        </p:nvPicPr>
        <p:blipFill>
          <a:blip r:embed="rId2"/>
          <a:srcRect/>
          <a:stretch>
            <a:fillRect/>
          </a:stretch>
        </p:blipFill>
        <p:spPr>
          <a:xfrm>
            <a:off x="11859257" y="4725033"/>
            <a:ext cx="647705" cy="101598"/>
          </a:xfrm>
          <a:prstGeom prst="rect">
            <a:avLst/>
          </a:prstGeom>
        </p:spPr>
      </p:pic>
      <p:sp>
        <p:nvSpPr>
          <p:cNvPr id="3" name="内容占位符 2"/>
          <p:cNvSpPr>
            <a:spLocks noGrp="1"/>
          </p:cNvSpPr>
          <p:nvPr/>
        </p:nvSpPr>
        <p:spPr>
          <a:xfrm>
            <a:off x="5299710" y="6781165"/>
            <a:ext cx="3069038" cy="77089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800" dirty="0">
                <a:solidFill>
                  <a:schemeClr val="bg1"/>
                </a:solidFill>
                <a:latin typeface="黑体" charset="-122"/>
                <a:ea typeface="黑体" charset="-122"/>
              </a:rPr>
              <a:t>黒砂について</a:t>
            </a:r>
            <a:endParaRPr lang="ja-JP" altLang="en-US" sz="2800" dirty="0">
              <a:solidFill>
                <a:schemeClr val="bg1"/>
              </a:solidFill>
              <a:latin typeface="黑体" charset="-122"/>
              <a:ea typeface="黑体" charset="-122"/>
            </a:endParaRPr>
          </a:p>
        </p:txBody>
      </p:sp>
      <p:sp>
        <p:nvSpPr>
          <p:cNvPr id="2" name="内容占位符 2"/>
          <p:cNvSpPr>
            <a:spLocks noGrp="1"/>
          </p:cNvSpPr>
          <p:nvPr/>
        </p:nvSpPr>
        <p:spPr>
          <a:xfrm>
            <a:off x="9485630" y="6758305"/>
            <a:ext cx="3630734" cy="1670078"/>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800" dirty="0">
                <a:solidFill>
                  <a:schemeClr val="bg1"/>
                </a:solidFill>
                <a:latin typeface="黑体" charset="-122"/>
                <a:ea typeface="黑体" charset="-122"/>
              </a:rPr>
              <a:t>生産キャパシティ</a:t>
            </a:r>
            <a:endParaRPr lang="ja-JP" altLang="en-US" sz="2800" dirty="0">
              <a:solidFill>
                <a:schemeClr val="bg1"/>
              </a:solidFill>
              <a:latin typeface="黑体" charset="-122"/>
              <a:ea typeface="黑体" charset="-122"/>
            </a:endParaRPr>
          </a:p>
        </p:txBody>
      </p:sp>
      <p:sp>
        <p:nvSpPr>
          <p:cNvPr id="4" name="内容占位符 2"/>
          <p:cNvSpPr>
            <a:spLocks noGrp="1"/>
          </p:cNvSpPr>
          <p:nvPr/>
        </p:nvSpPr>
        <p:spPr>
          <a:xfrm>
            <a:off x="13797915" y="6781164"/>
            <a:ext cx="2165985" cy="144843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800" dirty="0">
                <a:solidFill>
                  <a:schemeClr val="bg1"/>
                </a:solidFill>
                <a:latin typeface="黑体" charset="-122"/>
                <a:ea typeface="黑体" charset="-122"/>
              </a:rPr>
              <a:t>研究開発</a:t>
            </a:r>
            <a:endParaRPr lang="ja-JP" altLang="en-US" sz="2800" dirty="0">
              <a:solidFill>
                <a:schemeClr val="bg1"/>
              </a:solidFill>
              <a:latin typeface="黑体" charset="-122"/>
              <a:ea typeface="黑体" charset="-122"/>
            </a:endParaRPr>
          </a:p>
        </p:txBody>
      </p:sp>
      <p:sp>
        <p:nvSpPr>
          <p:cNvPr id="7" name="文本框 6"/>
          <p:cNvSpPr txBox="1"/>
          <p:nvPr/>
        </p:nvSpPr>
        <p:spPr>
          <a:xfrm>
            <a:off x="17382490" y="6858000"/>
            <a:ext cx="5139580" cy="521970"/>
          </a:xfrm>
          <a:prstGeom prst="rect">
            <a:avLst/>
          </a:prstGeom>
          <a:noFill/>
        </p:spPr>
        <p:txBody>
          <a:bodyPr wrap="square" rtlCol="0" anchor="t">
            <a:spAutoFit/>
          </a:bodyPr>
          <a:lstStyle/>
          <a:p>
            <a:pPr marL="342900" indent="-342900">
              <a:buFont typeface="Arial" panose="020B0604020202020204" pitchFamily="34" charset="0"/>
              <a:buChar char="•"/>
            </a:pPr>
            <a:r>
              <a:rPr lang="ja-JP" altLang="en-US" sz="2800" spc="150" dirty="0">
                <a:solidFill>
                  <a:schemeClr val="bg1"/>
                </a:solidFill>
                <a:latin typeface="黑体" charset="-122"/>
                <a:ea typeface="黑体" charset="-122"/>
                <a:sym typeface="+mn-ea"/>
              </a:rPr>
              <a:t>主要取引先・メディア掲載</a:t>
            </a:r>
            <a:endParaRPr lang="ja-JP" altLang="en-US" sz="2800" spc="150" dirty="0">
              <a:solidFill>
                <a:schemeClr val="bg1"/>
              </a:solidFill>
              <a:latin typeface="黑体" charset="-122"/>
              <a:ea typeface="黑体" charset="-122"/>
              <a:sym typeface="+mn-ea"/>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04" name="image 1904"/>
          <p:cNvPicPr>
            <a:picLocks noChangeAspect="1"/>
          </p:cNvPicPr>
          <p:nvPr/>
        </p:nvPicPr>
        <p:blipFill>
          <a:blip r:embed="rId1"/>
          <a:srcRect/>
          <a:stretch>
            <a:fillRect/>
          </a:stretch>
        </p:blipFill>
        <p:spPr>
          <a:xfrm>
            <a:off x="9728835" y="578485"/>
            <a:ext cx="14207490" cy="8493760"/>
          </a:xfrm>
          <a:prstGeom prst="rect">
            <a:avLst/>
          </a:prstGeom>
        </p:spPr>
      </p:pic>
      <p:sp>
        <p:nvSpPr>
          <p:cNvPr id="2" name="椭圆 1"/>
          <p:cNvSpPr/>
          <p:nvPr/>
        </p:nvSpPr>
        <p:spPr>
          <a:xfrm>
            <a:off x="11263630" y="171196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2122150" y="3603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13422630" y="3222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2183110" y="165163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2183110" y="288163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2691110" y="2206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7621885" y="1952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7494250" y="3095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2914630" y="2841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7398365" y="463296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8500725" y="4111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17019270" y="312229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17969230" y="298196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2914630" y="336296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6466185" y="475996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7745710" y="260096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9902170" y="3095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18444210" y="286829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18667730" y="260096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21080095" y="3603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9678650" y="348996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9177000" y="336296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8500725" y="3730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7494250" y="519747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7969230" y="552196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20498435" y="348996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9902170" y="426529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20721955" y="401129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21303615" y="4111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7398365" y="5762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23936325" y="752602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22632035" y="677100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17969230" y="638429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17621885" y="663829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2406630" y="4111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13646150" y="5762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14027150" y="6143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14535150" y="6397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13900150" y="701167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22212935" y="663829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21757005" y="665734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21757005" y="308229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19678650" y="244729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9177000" y="288163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20856575" y="284162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18220690" y="2360295"/>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18667730" y="2193290"/>
            <a:ext cx="223520" cy="240665"/>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标题 1"/>
          <p:cNvSpPr>
            <a:spLocks noGrp="1"/>
          </p:cNvSpPr>
          <p:nvPr/>
        </p:nvSpPr>
        <p:spPr>
          <a:xfrm>
            <a:off x="2407919" y="2126615"/>
            <a:ext cx="9178925" cy="1677670"/>
          </a:xfrm>
          <a:prstGeom prst="rect">
            <a:avLst/>
          </a:prstGeom>
        </p:spPr>
        <p:txBody>
          <a:bodyPr vert="horz" lIns="90000" tIns="46800" rIns="90000" bIns="46800" rtlCol="0" anchor="ctr" anchorCtr="0">
            <a:no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ja-JP" altLang="en-US" sz="8000" dirty="0">
                <a:solidFill>
                  <a:schemeClr val="bg1"/>
                </a:solidFill>
                <a:latin typeface="黑体" charset="-122"/>
                <a:ea typeface="黑体" charset="-122"/>
              </a:rPr>
              <a:t>黒砂について</a:t>
            </a:r>
            <a:endParaRPr lang="ja-JP" altLang="en-US" sz="8000" dirty="0">
              <a:solidFill>
                <a:schemeClr val="bg1"/>
              </a:solidFill>
              <a:latin typeface="黑体" charset="-122"/>
              <a:ea typeface="黑体" charset="-122"/>
            </a:endParaRPr>
          </a:p>
        </p:txBody>
      </p:sp>
      <p:sp>
        <p:nvSpPr>
          <p:cNvPr id="51" name="文本框 50"/>
          <p:cNvSpPr txBox="1"/>
          <p:nvPr/>
        </p:nvSpPr>
        <p:spPr>
          <a:xfrm>
            <a:off x="2038985" y="7766686"/>
            <a:ext cx="20593050" cy="4615815"/>
          </a:xfrm>
          <a:prstGeom prst="rect">
            <a:avLst/>
          </a:prstGeom>
          <a:noFill/>
        </p:spPr>
        <p:txBody>
          <a:bodyPr wrap="square" rtlCol="0">
            <a:spAutoFit/>
          </a:bodyPr>
          <a:lstStyle/>
          <a:p>
            <a:pPr>
              <a:lnSpc>
                <a:spcPct val="150000"/>
              </a:lnSpc>
            </a:pPr>
            <a:r>
              <a:rPr lang="en-US" altLang="zh-CN" sz="2800" dirty="0">
                <a:solidFill>
                  <a:schemeClr val="bg1"/>
                </a:solidFill>
                <a:latin typeface="黑体" charset="-122"/>
                <a:ea typeface="黑体" charset="-122"/>
                <a:cs typeface="黑体" charset="-122"/>
              </a:rPr>
              <a:t>  </a:t>
            </a:r>
            <a:r>
              <a:rPr lang="ja-JP" altLang="en-US" sz="2800" dirty="0">
                <a:solidFill>
                  <a:schemeClr val="bg1"/>
                </a:solidFill>
                <a:latin typeface="黑体" charset="-122"/>
                <a:ea typeface="黑体" charset="-122"/>
                <a:cs typeface="黑体" charset="-122"/>
              </a:rPr>
              <a:t>弊社はドローン充電ステーション及びその関連製品の開発と生産を主な事業内容としているテクノロジー会社です。弊社の経営理念の中核は、研鑽を重ね、イノベーションを起こし続け、科学技術の力を用いて、人々の日常生活に変革をもたらす製品を創り出すことです。</a:t>
            </a:r>
            <a:endParaRPr lang="zh-CN" altLang="en-US" sz="2800" dirty="0">
              <a:solidFill>
                <a:schemeClr val="bg1"/>
              </a:solidFill>
              <a:latin typeface="黑体" charset="-122"/>
              <a:ea typeface="黑体" charset="-122"/>
              <a:cs typeface="黑体" charset="-122"/>
            </a:endParaRPr>
          </a:p>
          <a:p>
            <a:pPr>
              <a:lnSpc>
                <a:spcPct val="150000"/>
              </a:lnSpc>
            </a:pPr>
            <a:r>
              <a:rPr lang="ja-JP" altLang="en-US" sz="2800" dirty="0">
                <a:solidFill>
                  <a:schemeClr val="bg1"/>
                </a:solidFill>
                <a:latin typeface="黑体" charset="-122"/>
                <a:ea typeface="黑体" charset="-122"/>
                <a:cs typeface="黑体" charset="-122"/>
              </a:rPr>
              <a:t>ドローンをはじめ、犬型ロボット、キャタピラロボット、水上ロボット、人型ロボットなど、様々なロボットは自律制御の時代を迎えてきています。この中で、弊社はロボット格納ワンストップソリューションの先駆者であり続けることを目指し、優れた製品の開発生産に日々取り組んでいます。</a:t>
            </a:r>
            <a:endParaRPr lang="zh-CN" altLang="en-US" sz="2800" dirty="0">
              <a:solidFill>
                <a:schemeClr val="bg1"/>
              </a:solidFill>
              <a:latin typeface="黑体" charset="-122"/>
              <a:ea typeface="黑体" charset="-122"/>
              <a:cs typeface="黑体" charset="-122"/>
            </a:endParaRPr>
          </a:p>
          <a:p>
            <a:pPr>
              <a:lnSpc>
                <a:spcPct val="150000"/>
              </a:lnSpc>
            </a:pPr>
            <a:r>
              <a:rPr lang="en-US" altLang="zh-CN" sz="2800" dirty="0">
                <a:solidFill>
                  <a:schemeClr val="bg1"/>
                </a:solidFill>
                <a:latin typeface="黑体" charset="-122"/>
                <a:ea typeface="黑体" charset="-122"/>
                <a:cs typeface="黑体" charset="-122"/>
                <a:sym typeface="+mn-ea"/>
              </a:rPr>
              <a:t> </a:t>
            </a:r>
            <a:endParaRPr lang="en-US" altLang="zh-CN" sz="2800" dirty="0">
              <a:solidFill>
                <a:schemeClr val="bg1"/>
              </a:solidFill>
              <a:latin typeface="黑体" charset="-122"/>
              <a:ea typeface="黑体" charset="-122"/>
              <a:cs typeface="黑体" charset="-122"/>
              <a:sym typeface="+mn-ea"/>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1904435" y="1245305"/>
            <a:ext cx="10969200" cy="705600"/>
          </a:xfrm>
          <a:prstGeom prst="rect">
            <a:avLst/>
          </a:prstGeom>
        </p:spPr>
        <p:txBody>
          <a:bodyPr vert="horz" lIns="90000" tIns="46800" rIns="90000" bIns="46800" rtlCol="0" anchor="ctr" anchorCtr="0">
            <a:no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ja-JP" altLang="en-US" sz="4400" dirty="0">
                <a:solidFill>
                  <a:schemeClr val="bg1"/>
                </a:solidFill>
                <a:latin typeface="黑体" charset="-122"/>
                <a:ea typeface="黑体" charset="-122"/>
              </a:rPr>
              <a:t>取得特許一覧</a:t>
            </a:r>
            <a:endParaRPr lang="ja-JP" altLang="en-US" sz="4400" dirty="0">
              <a:solidFill>
                <a:schemeClr val="bg1"/>
              </a:solidFill>
              <a:latin typeface="黑体" charset="-122"/>
              <a:ea typeface="黑体" charset="-122"/>
            </a:endParaRPr>
          </a:p>
        </p:txBody>
      </p:sp>
      <p:pic>
        <p:nvPicPr>
          <p:cNvPr id="3" name="图片 2" descr="专利"/>
          <p:cNvPicPr>
            <a:picLocks noChangeAspect="1"/>
          </p:cNvPicPr>
          <p:nvPr/>
        </p:nvPicPr>
        <p:blipFill>
          <a:blip r:embed="rId1"/>
          <a:stretch>
            <a:fillRect/>
          </a:stretch>
        </p:blipFill>
        <p:spPr>
          <a:xfrm>
            <a:off x="1664970" y="3455670"/>
            <a:ext cx="9820275" cy="7236460"/>
          </a:xfrm>
          <a:prstGeom prst="rect">
            <a:avLst/>
          </a:prstGeom>
        </p:spPr>
      </p:pic>
      <p:pic>
        <p:nvPicPr>
          <p:cNvPr id="4" name="图片 3" descr="专利"/>
          <p:cNvPicPr>
            <a:picLocks noChangeAspect="1"/>
          </p:cNvPicPr>
          <p:nvPr/>
        </p:nvPicPr>
        <p:blipFill>
          <a:blip r:embed="rId1"/>
          <a:stretch>
            <a:fillRect/>
          </a:stretch>
        </p:blipFill>
        <p:spPr>
          <a:xfrm>
            <a:off x="7058025" y="3448685"/>
            <a:ext cx="9830435" cy="7243445"/>
          </a:xfrm>
          <a:prstGeom prst="rect">
            <a:avLst/>
          </a:prstGeom>
        </p:spPr>
      </p:pic>
      <p:pic>
        <p:nvPicPr>
          <p:cNvPr id="5" name="图片 4" descr="专利"/>
          <p:cNvPicPr>
            <a:picLocks noChangeAspect="1"/>
          </p:cNvPicPr>
          <p:nvPr/>
        </p:nvPicPr>
        <p:blipFill>
          <a:blip r:embed="rId1"/>
          <a:stretch>
            <a:fillRect/>
          </a:stretch>
        </p:blipFill>
        <p:spPr>
          <a:xfrm>
            <a:off x="13014960" y="3448685"/>
            <a:ext cx="9830435" cy="7243445"/>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HEISHA drone dock factory-2"/>
          <p:cNvPicPr>
            <a:picLocks noChangeAspect="1"/>
          </p:cNvPicPr>
          <p:nvPr/>
        </p:nvPicPr>
        <p:blipFill>
          <a:blip r:embed="rId1"/>
          <a:stretch>
            <a:fillRect/>
          </a:stretch>
        </p:blipFill>
        <p:spPr>
          <a:xfrm>
            <a:off x="9018905" y="1102360"/>
            <a:ext cx="12927965" cy="11944350"/>
          </a:xfrm>
          <a:prstGeom prst="rect">
            <a:avLst/>
          </a:prstGeom>
        </p:spPr>
      </p:pic>
      <p:sp>
        <p:nvSpPr>
          <p:cNvPr id="5" name="标题 1"/>
          <p:cNvSpPr>
            <a:spLocks noGrp="1"/>
          </p:cNvSpPr>
          <p:nvPr/>
        </p:nvSpPr>
        <p:spPr>
          <a:xfrm>
            <a:off x="1805305" y="1711960"/>
            <a:ext cx="8928956" cy="705485"/>
          </a:xfrm>
          <a:prstGeom prst="rect">
            <a:avLst/>
          </a:prstGeom>
        </p:spPr>
        <p:txBody>
          <a:bodyPr vert="horz" lIns="90000" tIns="46800" rIns="90000" bIns="46800" rtlCol="0" anchor="ctr" anchorCtr="0">
            <a:no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ja-JP" altLang="en-US" sz="4800" dirty="0">
                <a:solidFill>
                  <a:schemeClr val="bg1"/>
                </a:solidFill>
                <a:latin typeface="黑体" charset="-122"/>
                <a:ea typeface="黑体" charset="-122"/>
              </a:rPr>
              <a:t>生産キャパシティ</a:t>
            </a:r>
            <a:endParaRPr lang="ja-JP" altLang="en-US" sz="4800" dirty="0">
              <a:solidFill>
                <a:schemeClr val="bg1"/>
              </a:solidFill>
              <a:latin typeface="黑体" charset="-122"/>
              <a:ea typeface="黑体" charset="-122"/>
            </a:endParaRPr>
          </a:p>
        </p:txBody>
      </p:sp>
      <p:sp>
        <p:nvSpPr>
          <p:cNvPr id="6" name="内容占位符 2"/>
          <p:cNvSpPr>
            <a:spLocks noGrp="1"/>
          </p:cNvSpPr>
          <p:nvPr/>
        </p:nvSpPr>
        <p:spPr>
          <a:xfrm>
            <a:off x="1932940" y="5584190"/>
            <a:ext cx="5477510" cy="2980690"/>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2800" dirty="0">
                <a:solidFill>
                  <a:schemeClr val="bg1"/>
                </a:solidFill>
                <a:latin typeface="黑体" charset="-122"/>
                <a:ea typeface="黑体" charset="-122"/>
                <a:cs typeface="黑体" charset="-122"/>
              </a:rPr>
              <a:t>広さ</a:t>
            </a:r>
            <a:r>
              <a:rPr lang="en-US" altLang="ja-JP" sz="2800" dirty="0">
                <a:solidFill>
                  <a:schemeClr val="bg1"/>
                </a:solidFill>
                <a:latin typeface="黑体" charset="-122"/>
                <a:ea typeface="黑体" charset="-122"/>
                <a:cs typeface="黑体" charset="-122"/>
              </a:rPr>
              <a:t>1700</a:t>
            </a:r>
            <a:r>
              <a:rPr lang="ja-JP" altLang="en-US" sz="2800" dirty="0">
                <a:solidFill>
                  <a:schemeClr val="bg1"/>
                </a:solidFill>
                <a:latin typeface="黑体" charset="-122"/>
                <a:ea typeface="黑体" charset="-122"/>
                <a:cs typeface="黑体" charset="-122"/>
              </a:rPr>
              <a:t>㎡の生産現場</a:t>
            </a:r>
            <a:endParaRPr lang="zh-CN" altLang="en-US" sz="2800" dirty="0">
              <a:solidFill>
                <a:schemeClr val="bg1"/>
              </a:solidFill>
              <a:latin typeface="黑体" charset="-122"/>
              <a:ea typeface="黑体" charset="-122"/>
              <a:cs typeface="黑体" charset="-122"/>
            </a:endParaRPr>
          </a:p>
          <a:p>
            <a:r>
              <a:rPr lang="ja-JP" altLang="en-US" sz="2800" dirty="0">
                <a:solidFill>
                  <a:schemeClr val="bg1"/>
                </a:solidFill>
                <a:latin typeface="黑体" charset="-122"/>
                <a:ea typeface="黑体" charset="-122"/>
                <a:cs typeface="黑体" charset="-122"/>
              </a:rPr>
              <a:t>キャパシティ：</a:t>
            </a:r>
            <a:r>
              <a:rPr lang="en-US" altLang="ja-JP" sz="2800" dirty="0">
                <a:solidFill>
                  <a:schemeClr val="bg1"/>
                </a:solidFill>
                <a:latin typeface="黑体" charset="-122"/>
                <a:ea typeface="黑体" charset="-122"/>
                <a:cs typeface="黑体" charset="-122"/>
              </a:rPr>
              <a:t>200</a:t>
            </a:r>
            <a:r>
              <a:rPr lang="ja-JP" altLang="en-US" sz="2800" dirty="0">
                <a:solidFill>
                  <a:schemeClr val="bg1"/>
                </a:solidFill>
                <a:latin typeface="黑体" charset="-122"/>
                <a:ea typeface="黑体" charset="-122"/>
                <a:cs typeface="黑体" charset="-122"/>
              </a:rPr>
              <a:t>セット／月</a:t>
            </a:r>
            <a:endParaRPr lang="zh-CN" altLang="en-US" sz="2800" dirty="0">
              <a:solidFill>
                <a:schemeClr val="bg1"/>
              </a:solidFill>
              <a:latin typeface="黑体" charset="-122"/>
              <a:ea typeface="黑体" charset="-122"/>
              <a:cs typeface="黑体" charset="-122"/>
            </a:endParaRPr>
          </a:p>
          <a:p>
            <a:pPr marL="0" indent="0">
              <a:buNone/>
            </a:pPr>
            <a:endParaRPr lang="zh-CN" altLang="en-US" sz="2800" dirty="0">
              <a:solidFill>
                <a:schemeClr val="bg1"/>
              </a:solidFill>
              <a:latin typeface="黑体" charset="-122"/>
              <a:ea typeface="黑体" charset="-122"/>
              <a:cs typeface="黑体" charset="-122"/>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1492250" y="1883410"/>
            <a:ext cx="9858237" cy="1366520"/>
          </a:xfrm>
          <a:prstGeom prst="rect">
            <a:avLst/>
          </a:prstGeo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ja-JP" altLang="en-US" sz="4800" dirty="0">
                <a:solidFill>
                  <a:schemeClr val="bg1"/>
                </a:solidFill>
                <a:latin typeface="黑体" charset="-122"/>
                <a:ea typeface="黑体" charset="-122"/>
              </a:rPr>
              <a:t>主要取引先</a:t>
            </a:r>
            <a:endParaRPr lang="ja-JP" altLang="en-US" sz="4800" dirty="0">
              <a:solidFill>
                <a:schemeClr val="bg1"/>
              </a:solidFill>
              <a:latin typeface="黑体" charset="-122"/>
              <a:ea typeface="黑体" charset="-122"/>
            </a:endParaRPr>
          </a:p>
        </p:txBody>
      </p:sp>
      <p:pic>
        <p:nvPicPr>
          <p:cNvPr id="4" name="图片 3" descr="partner logo (1)"/>
          <p:cNvPicPr>
            <a:picLocks noChangeAspect="1"/>
          </p:cNvPicPr>
          <p:nvPr/>
        </p:nvPicPr>
        <p:blipFill>
          <a:blip r:embed="rId1"/>
          <a:stretch>
            <a:fillRect/>
          </a:stretch>
        </p:blipFill>
        <p:spPr>
          <a:xfrm>
            <a:off x="1675130" y="5306060"/>
            <a:ext cx="21398865" cy="5307965"/>
          </a:xfrm>
          <a:prstGeom prst="rect">
            <a:avLst/>
          </a:prstGeom>
          <a:ln>
            <a:solidFill>
              <a:schemeClr val="bg1">
                <a:lumMod val="65000"/>
              </a:schemeClr>
            </a:solidFill>
          </a:ln>
        </p:spPr>
      </p:pic>
      <p:pic>
        <p:nvPicPr>
          <p:cNvPr id="3" name="图片 2"/>
          <p:cNvPicPr>
            <a:picLocks noChangeAspect="1"/>
          </p:cNvPicPr>
          <p:nvPr/>
        </p:nvPicPr>
        <p:blipFill>
          <a:blip r:embed="rId2"/>
          <a:stretch>
            <a:fillRect/>
          </a:stretch>
        </p:blipFill>
        <p:spPr>
          <a:xfrm>
            <a:off x="2106930" y="6334125"/>
            <a:ext cx="1678940" cy="1048385"/>
          </a:xfrm>
          <a:prstGeom prst="rect">
            <a:avLst/>
          </a:prstGeom>
        </p:spPr>
      </p:pic>
      <p:sp>
        <p:nvSpPr>
          <p:cNvPr id="5" name="文本框 4"/>
          <p:cNvSpPr txBox="1"/>
          <p:nvPr/>
        </p:nvSpPr>
        <p:spPr>
          <a:xfrm>
            <a:off x="3545840" y="6675755"/>
            <a:ext cx="2058670" cy="583565"/>
          </a:xfrm>
          <a:prstGeom prst="rect">
            <a:avLst/>
          </a:prstGeom>
          <a:solidFill>
            <a:schemeClr val="bg1"/>
          </a:solidFill>
        </p:spPr>
        <p:txBody>
          <a:bodyPr wrap="square" rtlCol="0">
            <a:spAutoFit/>
          </a:bodyPr>
          <a:lstStyle/>
          <a:p>
            <a:r>
              <a:rPr lang="en-US" altLang="zh-CN" sz="3200" b="1" i="1">
                <a:latin typeface="Microsoft YaHei UI" panose="020B0503020204020204" charset="-122"/>
                <a:ea typeface="Microsoft YaHei UI" panose="020B0503020204020204" charset="-122"/>
              </a:rPr>
              <a:t>FREESKY</a:t>
            </a:r>
            <a:endParaRPr lang="en-US" altLang="zh-CN" sz="3200" b="1" i="1">
              <a:latin typeface="Microsoft YaHei UI" panose="020B0503020204020204" charset="-122"/>
              <a:ea typeface="Microsoft YaHei UI" panose="020B0503020204020204" charset="-122"/>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custDataLst>
              <p:tags r:id="rId1"/>
            </p:custDataLst>
          </p:nvPr>
        </p:nvSpPr>
        <p:spPr>
          <a:xfrm>
            <a:off x="1536700" y="1281430"/>
            <a:ext cx="12602845" cy="1756410"/>
          </a:xfrm>
          <a:prstGeom prst="rect">
            <a:avLst/>
          </a:prstGeom>
        </p:spPr>
        <p:txBody>
          <a:bodyPr vert="horz" lIns="90000" tIns="46800" rIns="90000" bIns="46800" rtlCol="0">
            <a:normAutofit/>
          </a:bodyPr>
          <a:lstStyle>
            <a:lvl1pPr marL="0" indent="0" algn="ctr" defTabSz="914400" rtl="0" eaLnBrk="1" fontAlgn="auto" latinLnBrk="0" hangingPunct="1">
              <a:lnSpc>
                <a:spcPct val="110000"/>
              </a:lnSpc>
              <a:spcBef>
                <a:spcPts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mn-lt"/>
                <a:ea typeface="+mn-ea"/>
                <a:cs typeface="+mn-cs"/>
              </a:defRPr>
            </a:lvl1pPr>
            <a:lvl2pPr marL="457200" indent="0" algn="ctr"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2000" u="none" strike="noStrike" kern="1200" cap="none" spc="150" normalizeH="0" baseline="0">
                <a:solidFill>
                  <a:schemeClr val="tx1">
                    <a:lumMod val="65000"/>
                    <a:lumOff val="35000"/>
                  </a:schemeClr>
                </a:solidFill>
                <a:uFillTx/>
                <a:latin typeface="+mn-lt"/>
                <a:ea typeface="+mn-ea"/>
                <a:cs typeface="+mn-cs"/>
              </a:defRPr>
            </a:lvl2pPr>
            <a:lvl3pPr marL="914400" indent="0" algn="ctr" defTabSz="914400" rtl="0" eaLnBrk="1" fontAlgn="auto" latinLnBrk="0" hangingPunct="1">
              <a:lnSpc>
                <a:spcPct val="120000"/>
              </a:lnSpc>
              <a:spcBef>
                <a:spcPts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mn-lt"/>
                <a:ea typeface="+mn-ea"/>
                <a:cs typeface="+mn-cs"/>
              </a:defRPr>
            </a:lvl3pPr>
            <a:lvl4pPr marL="1371600" indent="0" algn="ctr" defTabSz="914400" rtl="0" eaLnBrk="1" fontAlgn="auto" latinLnBrk="0" hangingPunct="1">
              <a:lnSpc>
                <a:spcPct val="120000"/>
              </a:lnSpc>
              <a:spcBef>
                <a:spcPts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mn-lt"/>
                <a:ea typeface="+mn-ea"/>
                <a:cs typeface="+mn-cs"/>
              </a:defRPr>
            </a:lvl4pPr>
            <a:lvl5pPr marL="1828800" indent="0" algn="ctr" defTabSz="914400" rtl="0" eaLnBrk="1" fontAlgn="auto" latinLnBrk="0" hangingPunct="1">
              <a:lnSpc>
                <a:spcPct val="120000"/>
              </a:lnSpc>
              <a:spcBef>
                <a:spcPts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ja-JP" altLang="en-US" sz="4800" b="1" dirty="0">
                <a:solidFill>
                  <a:schemeClr val="bg1"/>
                </a:solidFill>
                <a:latin typeface="黑体" charset="-122"/>
                <a:ea typeface="黑体" charset="-122"/>
              </a:rPr>
              <a:t>メディア掲載履歴</a:t>
            </a:r>
            <a:endParaRPr lang="ja-JP" altLang="en-US" sz="4800" b="1" dirty="0">
              <a:solidFill>
                <a:schemeClr val="bg1"/>
              </a:solidFill>
              <a:latin typeface="黑体" charset="-122"/>
              <a:ea typeface="黑体" charset="-122"/>
            </a:endParaRPr>
          </a:p>
        </p:txBody>
      </p:sp>
      <p:pic>
        <p:nvPicPr>
          <p:cNvPr id="6" name="图片 5" descr="媒体报道"/>
          <p:cNvPicPr>
            <a:picLocks noChangeAspect="1"/>
          </p:cNvPicPr>
          <p:nvPr/>
        </p:nvPicPr>
        <p:blipFill>
          <a:blip r:embed="rId2"/>
          <a:stretch>
            <a:fillRect/>
          </a:stretch>
        </p:blipFill>
        <p:spPr>
          <a:xfrm>
            <a:off x="12006580" y="3048000"/>
            <a:ext cx="10803890" cy="7620635"/>
          </a:xfrm>
          <a:prstGeom prst="rect">
            <a:avLst/>
          </a:prstGeom>
          <a:ln>
            <a:solidFill>
              <a:schemeClr val="bg1">
                <a:lumMod val="65000"/>
              </a:schemeClr>
            </a:solidFill>
          </a:ln>
        </p:spPr>
      </p:pic>
      <p:pic>
        <p:nvPicPr>
          <p:cNvPr id="8" name="图片 7" descr="0c5c597a4f86b3afa5dfa1c4f5f9c1a8"/>
          <p:cNvPicPr>
            <a:picLocks noChangeAspect="1"/>
          </p:cNvPicPr>
          <p:nvPr/>
        </p:nvPicPr>
        <p:blipFill>
          <a:blip r:embed="rId3"/>
          <a:stretch>
            <a:fillRect/>
          </a:stretch>
        </p:blipFill>
        <p:spPr>
          <a:xfrm>
            <a:off x="1645920" y="3048000"/>
            <a:ext cx="10360660" cy="7620635"/>
          </a:xfrm>
          <a:prstGeom prst="rect">
            <a:avLst/>
          </a:prstGeom>
          <a:ln>
            <a:solidFill>
              <a:schemeClr val="bg1">
                <a:lumMod val="65000"/>
              </a:schemeClr>
            </a:solidFill>
          </a:ln>
        </p:spPr>
      </p:pic>
      <p:pic>
        <p:nvPicPr>
          <p:cNvPr id="9" name="图片 8" descr="medio logo"/>
          <p:cNvPicPr>
            <a:picLocks noChangeAspect="1"/>
          </p:cNvPicPr>
          <p:nvPr/>
        </p:nvPicPr>
        <p:blipFill>
          <a:blip r:embed="rId4"/>
          <a:stretch>
            <a:fillRect/>
          </a:stretch>
        </p:blipFill>
        <p:spPr>
          <a:xfrm>
            <a:off x="1645920" y="10678795"/>
            <a:ext cx="21195030" cy="2152650"/>
          </a:xfrm>
          <a:prstGeom prst="rect">
            <a:avLst/>
          </a:prstGeom>
          <a:ln>
            <a:solidFill>
              <a:schemeClr val="bg1">
                <a:lumMod val="65000"/>
              </a:schemeClr>
            </a:solidFill>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2" name="Object 2002"/>
          <p:cNvSpPr txBox="1"/>
          <p:nvPr/>
        </p:nvSpPr>
        <p:spPr>
          <a:xfrm>
            <a:off x="5238750" y="6113780"/>
            <a:ext cx="15172054" cy="3655695"/>
          </a:xfrm>
          <a:prstGeom prst="rect">
            <a:avLst/>
          </a:prstGeom>
        </p:spPr>
        <p:txBody>
          <a:bodyPr vert="horz" wrap="square" lIns="0" tIns="0" rIns="0" bIns="0" rtlCol="0" anchor="t" anchorCtr="0">
            <a:spAutoFit/>
          </a:bodyPr>
          <a:lstStyle/>
          <a:p>
            <a:pPr algn="dist">
              <a:lnSpc>
                <a:spcPct val="110000"/>
              </a:lnSpc>
            </a:pPr>
            <a:r>
              <a:rPr lang="ja-JP" altLang="en-US" sz="8800" b="1" dirty="0">
                <a:solidFill>
                  <a:schemeClr val="bg1"/>
                </a:solidFill>
                <a:latin typeface="黑体" charset="-122"/>
                <a:ea typeface="黑体" charset="-122"/>
                <a:sym typeface="+mn-ea"/>
              </a:rPr>
              <a:t>ロボットのための「マンションデベロッパー」</a:t>
            </a:r>
            <a:endParaRPr lang="en-US" altLang="zh-CN" sz="8800" b="1" i="0" dirty="0">
              <a:solidFill>
                <a:schemeClr val="bg1"/>
              </a:solidFill>
              <a:latin typeface="黑体" charset="-122"/>
              <a:ea typeface="黑体" charset="-122"/>
            </a:endParaRPr>
          </a:p>
          <a:p>
            <a:pPr algn="dist">
              <a:lnSpc>
                <a:spcPct val="110000"/>
              </a:lnSpc>
            </a:pPr>
            <a:endParaRPr lang="en-US" altLang="zh-CN" sz="8800" b="1" i="0" dirty="0">
              <a:solidFill>
                <a:schemeClr val="bg1"/>
              </a:solidFill>
              <a:latin typeface="黑体" charset="-122"/>
              <a:ea typeface="黑体" charset="-122"/>
            </a:endParaRPr>
          </a:p>
        </p:txBody>
      </p:sp>
      <p:pic>
        <p:nvPicPr>
          <p:cNvPr id="2" name="图片 1" descr="红底logo 透明底(2)"/>
          <p:cNvPicPr>
            <a:picLocks noChangeAspect="1"/>
          </p:cNvPicPr>
          <p:nvPr/>
        </p:nvPicPr>
        <p:blipFill>
          <a:blip r:embed="rId1"/>
          <a:stretch>
            <a:fillRect/>
          </a:stretch>
        </p:blipFill>
        <p:spPr>
          <a:xfrm>
            <a:off x="9225280" y="3855085"/>
            <a:ext cx="1427480" cy="1427480"/>
          </a:xfrm>
          <a:prstGeom prst="rect">
            <a:avLst/>
          </a:prstGeom>
        </p:spPr>
      </p:pic>
      <p:sp>
        <p:nvSpPr>
          <p:cNvPr id="3" name="Object 2002"/>
          <p:cNvSpPr txBox="1"/>
          <p:nvPr>
            <p:custDataLst>
              <p:tags r:id="rId2"/>
            </p:custDataLst>
          </p:nvPr>
        </p:nvSpPr>
        <p:spPr>
          <a:xfrm>
            <a:off x="10311765" y="3756660"/>
            <a:ext cx="6035675" cy="1624330"/>
          </a:xfrm>
          <a:prstGeom prst="rect">
            <a:avLst/>
          </a:prstGeom>
        </p:spPr>
        <p:txBody>
          <a:bodyPr vert="horz" wrap="square" lIns="0" tIns="0" rIns="0" bIns="0" rtlCol="0" anchor="t" anchorCtr="0">
            <a:spAutoFit/>
          </a:bodyPr>
          <a:lstStyle/>
          <a:p>
            <a:pPr algn="ctr">
              <a:lnSpc>
                <a:spcPct val="110000"/>
              </a:lnSpc>
            </a:pPr>
            <a:r>
              <a:rPr lang="ja-JP" altLang="en-US" sz="9600" b="1" dirty="0">
                <a:solidFill>
                  <a:schemeClr val="bg1"/>
                </a:solidFill>
                <a:latin typeface="黑体" charset="-122"/>
                <a:ea typeface="黑体" charset="-122"/>
                <a:sym typeface="+mn-ea"/>
              </a:rPr>
              <a:t>黒砂科技</a:t>
            </a:r>
            <a:endParaRPr lang="ja-JP" altLang="en-US" sz="9600" b="1" i="0" dirty="0">
              <a:solidFill>
                <a:schemeClr val="bg1"/>
              </a:solidFill>
              <a:latin typeface="黑体" charset="-122"/>
              <a:ea typeface="黑体" charset="-122"/>
              <a:sym typeface="+mn-ea"/>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2" name="image 302"/>
          <p:cNvPicPr>
            <a:picLocks noChangeAspect="1"/>
          </p:cNvPicPr>
          <p:nvPr/>
        </p:nvPicPr>
        <p:blipFill>
          <a:blip r:embed="rId1"/>
          <a:srcRect/>
          <a:stretch>
            <a:fillRect/>
          </a:stretch>
        </p:blipFill>
        <p:spPr>
          <a:xfrm>
            <a:off x="10947381" y="10502792"/>
            <a:ext cx="2489236" cy="2489239"/>
          </a:xfrm>
          <a:prstGeom prst="rect">
            <a:avLst/>
          </a:prstGeom>
        </p:spPr>
      </p:pic>
      <p:sp>
        <p:nvSpPr>
          <p:cNvPr id="303" name="Object 303"/>
          <p:cNvSpPr txBox="1"/>
          <p:nvPr/>
        </p:nvSpPr>
        <p:spPr>
          <a:xfrm>
            <a:off x="11339164" y="11194092"/>
            <a:ext cx="1760220" cy="1217930"/>
          </a:xfrm>
          <a:prstGeom prst="rect">
            <a:avLst/>
          </a:prstGeom>
        </p:spPr>
        <p:txBody>
          <a:bodyPr vert="horz" wrap="square" lIns="0" tIns="0" rIns="0" bIns="0" rtlCol="0" anchor="t" anchorCtr="0">
            <a:spAutoFit/>
          </a:bodyPr>
          <a:lstStyle/>
          <a:p>
            <a:pPr algn="ctr">
              <a:lnSpc>
                <a:spcPct val="110000"/>
              </a:lnSpc>
            </a:pPr>
            <a:r>
              <a:rPr lang="zh-CN" sz="7200" b="0" i="0" spc="300" dirty="0">
                <a:solidFill>
                  <a:srgbClr val="FFFFFF"/>
                </a:solidFill>
                <a:latin typeface="Arial" panose="020B0604020202020204" pitchFamily="34" charset="0"/>
                <a:ea typeface="OPPOSans-L" panose="00020600040101010101" charset="-122"/>
              </a:rPr>
              <a:t>01</a:t>
            </a:r>
            <a:endParaRPr lang="zh-CN" altLang="en-US" sz="7200" b="0" i="0" spc="300" dirty="0">
              <a:solidFill>
                <a:srgbClr val="FFFFFF"/>
              </a:solidFill>
              <a:latin typeface="Arial" panose="020B0604020202020204" pitchFamily="34" charset="0"/>
              <a:ea typeface="OPPOSans-L" panose="00020600040101010101" charset="-122"/>
            </a:endParaRPr>
          </a:p>
        </p:txBody>
      </p:sp>
      <p:sp>
        <p:nvSpPr>
          <p:cNvPr id="304" name="Object 304"/>
          <p:cNvSpPr txBox="1"/>
          <p:nvPr/>
        </p:nvSpPr>
        <p:spPr>
          <a:xfrm>
            <a:off x="6650355" y="2299335"/>
            <a:ext cx="11812270" cy="2031365"/>
          </a:xfrm>
          <a:prstGeom prst="rect">
            <a:avLst/>
          </a:prstGeom>
        </p:spPr>
        <p:txBody>
          <a:bodyPr vert="horz" wrap="square" lIns="0" tIns="0" rIns="0" bIns="0" rtlCol="0" anchor="t" anchorCtr="0">
            <a:spAutoFit/>
          </a:bodyPr>
          <a:lstStyle/>
          <a:p>
            <a:pPr algn="ctr">
              <a:lnSpc>
                <a:spcPct val="110000"/>
              </a:lnSpc>
            </a:pPr>
            <a:r>
              <a:rPr lang="zh-CN" altLang="en-US" sz="12000" spc="600" dirty="0">
                <a:solidFill>
                  <a:schemeClr val="accent1"/>
                </a:solidFill>
                <a:latin typeface="Arial" panose="020B0604020202020204" pitchFamily="34" charset="0"/>
                <a:ea typeface="汉仪旗黑-55简" panose="00020600040101010101" charset="-122"/>
                <a:sym typeface="+mn-ea"/>
              </a:rPr>
              <a:t>ソリューション</a:t>
            </a:r>
            <a:endParaRPr lang="zh-CN" altLang="en-US" sz="3600" b="1" i="0" spc="600" dirty="0">
              <a:solidFill>
                <a:schemeClr val="accent6"/>
              </a:solidFill>
              <a:latin typeface="Yu Gothic" panose="020B0400000000000000" pitchFamily="34" charset="-128"/>
              <a:ea typeface="Yu Gothic" panose="020B0400000000000000" pitchFamily="34" charset="-128"/>
            </a:endParaRPr>
          </a:p>
        </p:txBody>
      </p:sp>
      <p:sp>
        <p:nvSpPr>
          <p:cNvPr id="305" name="Object 305"/>
          <p:cNvSpPr txBox="1"/>
          <p:nvPr>
            <p:custDataLst>
              <p:tags r:id="rId2"/>
            </p:custDataLst>
          </p:nvPr>
        </p:nvSpPr>
        <p:spPr>
          <a:xfrm>
            <a:off x="4413885" y="6754495"/>
            <a:ext cx="9022715" cy="3877945"/>
          </a:xfrm>
          <a:prstGeom prst="rect">
            <a:avLst/>
          </a:prstGeom>
        </p:spPr>
        <p:txBody>
          <a:bodyPr vert="horz" wrap="square" lIns="0" tIns="0" rIns="0" bIns="0" rtlCol="0" anchor="t" anchorCtr="0">
            <a:spAutoFit/>
          </a:bodyPr>
          <a:lstStyle/>
          <a:p>
            <a:pPr lvl="0" algn="l">
              <a:lnSpc>
                <a:spcPct val="150000"/>
              </a:lnSpc>
              <a:buClrTx/>
              <a:buSzTx/>
              <a:buFontTx/>
            </a:pPr>
            <a:r>
              <a:rPr lang="en-US" altLang="zh-CN" sz="2800" b="1" spc="100" dirty="0">
                <a:solidFill>
                  <a:schemeClr val="bg1"/>
                </a:solidFill>
                <a:latin typeface="Arial" panose="020B0604020202020204" pitchFamily="34" charset="0"/>
                <a:ea typeface="OPPOSans-L" panose="00020600040101010101" charset="-122"/>
                <a:sym typeface="+mn-ea"/>
              </a:rPr>
              <a:t>1.1 </a:t>
            </a:r>
            <a:r>
              <a:rPr lang="ja-JP" altLang="en-US" sz="2800" b="1" spc="100" dirty="0">
                <a:solidFill>
                  <a:schemeClr val="bg1"/>
                </a:solidFill>
                <a:latin typeface="Yu Gothic" panose="020B0400000000000000" pitchFamily="34" charset="-128"/>
                <a:ea typeface="Yu Gothic" panose="020B0400000000000000" pitchFamily="34" charset="-128"/>
                <a:sym typeface="+mn-ea"/>
              </a:rPr>
              <a:t>産業向けソリューション（</a:t>
            </a:r>
            <a:r>
              <a:rPr lang="en-US" altLang="ja-JP" sz="2800" b="1" spc="100" dirty="0">
                <a:solidFill>
                  <a:schemeClr val="bg1"/>
                </a:solidFill>
                <a:latin typeface="Yu Gothic" panose="020B0400000000000000" pitchFamily="34" charset="-128"/>
                <a:ea typeface="Yu Gothic" panose="020B0400000000000000" pitchFamily="34" charset="-128"/>
                <a:sym typeface="+mn-ea"/>
              </a:rPr>
              <a:t>SDK</a:t>
            </a:r>
            <a:r>
              <a:rPr lang="ja-JP" altLang="en-US" sz="2800" b="1" spc="100" dirty="0">
                <a:solidFill>
                  <a:schemeClr val="bg1"/>
                </a:solidFill>
                <a:latin typeface="Yu Gothic" panose="020B0400000000000000" pitchFamily="34" charset="-128"/>
                <a:ea typeface="Yu Gothic" panose="020B0400000000000000" pitchFamily="34" charset="-128"/>
                <a:sym typeface="+mn-ea"/>
              </a:rPr>
              <a:t>あり）</a:t>
            </a:r>
            <a:endParaRPr lang="en-US" altLang="zh-CN" sz="2800" b="1" spc="100" dirty="0">
              <a:solidFill>
                <a:schemeClr val="bg1"/>
              </a:solidFill>
              <a:latin typeface="Yu Gothic" panose="020B0400000000000000" pitchFamily="34" charset="-128"/>
              <a:ea typeface="Yu Gothic" panose="020B0400000000000000" pitchFamily="34" charset="-128"/>
              <a:sym typeface="+mn-ea"/>
            </a:endParaRPr>
          </a:p>
          <a:p>
            <a:pPr lvl="1" algn="l">
              <a:lnSpc>
                <a:spcPct val="150000"/>
              </a:lnSpc>
            </a:pPr>
            <a:r>
              <a:rPr lang="en-US" altLang="zh-CN" sz="2800" spc="100" dirty="0">
                <a:solidFill>
                  <a:schemeClr val="bg1"/>
                </a:solidFill>
                <a:latin typeface="Arial" panose="020B0604020202020204" pitchFamily="34" charset="0"/>
                <a:ea typeface="OPPOSans-L" panose="00020600040101010101" charset="-122"/>
                <a:sym typeface="+mn-ea"/>
              </a:rPr>
              <a:t>1.1.1 DSTATION - F135</a:t>
            </a:r>
            <a:endParaRPr lang="en-US" altLang="zh-CN" sz="2800" spc="100" dirty="0">
              <a:solidFill>
                <a:schemeClr val="bg1"/>
              </a:solidFill>
              <a:latin typeface="Arial" panose="020B0604020202020204" pitchFamily="34" charset="0"/>
              <a:ea typeface="OPPOSans-L" panose="00020600040101010101" charset="-122"/>
              <a:sym typeface="+mn-ea"/>
            </a:endParaRPr>
          </a:p>
          <a:p>
            <a:pPr lvl="1" algn="l">
              <a:lnSpc>
                <a:spcPct val="150000"/>
              </a:lnSpc>
            </a:pPr>
            <a:r>
              <a:rPr lang="en-US" altLang="zh-CN" sz="2800" spc="100" dirty="0">
                <a:solidFill>
                  <a:schemeClr val="bg1"/>
                </a:solidFill>
                <a:latin typeface="Arial" panose="020B0604020202020204" pitchFamily="34" charset="0"/>
                <a:ea typeface="OPPOSans-L" panose="00020600040101010101" charset="-122"/>
                <a:sym typeface="+mn-ea"/>
              </a:rPr>
              <a:t>1.1.2 DSTATION - F80</a:t>
            </a:r>
            <a:endParaRPr lang="en-US" altLang="zh-CN" sz="2800" spc="100" dirty="0">
              <a:solidFill>
                <a:schemeClr val="bg1"/>
              </a:solidFill>
              <a:latin typeface="Arial" panose="020B0604020202020204" pitchFamily="34" charset="0"/>
              <a:ea typeface="OPPOSans-L" panose="00020600040101010101" charset="-122"/>
              <a:sym typeface="+mn-ea"/>
            </a:endParaRPr>
          </a:p>
          <a:p>
            <a:pPr lvl="1" algn="l">
              <a:lnSpc>
                <a:spcPct val="150000"/>
              </a:lnSpc>
            </a:pPr>
            <a:r>
              <a:rPr lang="en-US" altLang="zh-CN" sz="2800" spc="100" dirty="0">
                <a:solidFill>
                  <a:schemeClr val="bg1"/>
                </a:solidFill>
                <a:latin typeface="Arial" panose="020B0604020202020204" pitchFamily="34" charset="0"/>
                <a:ea typeface="OPPOSans-L" panose="00020600040101010101" charset="-122"/>
                <a:sym typeface="+mn-ea"/>
              </a:rPr>
              <a:t>1.1.3 DSTATION - F50</a:t>
            </a:r>
            <a:endParaRPr lang="en-US" altLang="zh-CN" sz="2800" spc="100" dirty="0">
              <a:solidFill>
                <a:schemeClr val="bg1"/>
              </a:solidFill>
              <a:latin typeface="Arial" panose="020B0604020202020204" pitchFamily="34" charset="0"/>
              <a:ea typeface="OPPOSans-L" panose="00020600040101010101" charset="-122"/>
              <a:sym typeface="+mn-ea"/>
            </a:endParaRPr>
          </a:p>
          <a:p>
            <a:pPr lvl="1" algn="l">
              <a:lnSpc>
                <a:spcPct val="150000"/>
              </a:lnSpc>
            </a:pPr>
            <a:r>
              <a:rPr lang="en-US" altLang="zh-CN" sz="2800" spc="100" dirty="0">
                <a:solidFill>
                  <a:schemeClr val="bg1"/>
                </a:solidFill>
                <a:latin typeface="Arial" panose="020B0604020202020204" pitchFamily="34" charset="0"/>
                <a:ea typeface="OPPOSans-L" panose="00020600040101010101" charset="-122"/>
                <a:sym typeface="+mn-ea"/>
              </a:rPr>
              <a:t>1.1.4 DTOWER </a:t>
            </a:r>
            <a:endParaRPr lang="en-US" altLang="zh-CN" sz="2800" spc="100" dirty="0">
              <a:solidFill>
                <a:schemeClr val="bg1"/>
              </a:solidFill>
              <a:latin typeface="Arial" panose="020B0604020202020204" pitchFamily="34" charset="0"/>
              <a:ea typeface="OPPOSans-L" panose="00020600040101010101" charset="-122"/>
              <a:sym typeface="+mn-ea"/>
            </a:endParaRPr>
          </a:p>
          <a:p>
            <a:pPr lvl="0" algn="l">
              <a:lnSpc>
                <a:spcPct val="150000"/>
              </a:lnSpc>
              <a:buClrTx/>
              <a:buSzTx/>
              <a:buFontTx/>
            </a:pPr>
            <a:endParaRPr lang="en-US" altLang="zh-CN" sz="2800" b="1" spc="100" dirty="0">
              <a:solidFill>
                <a:schemeClr val="bg1"/>
              </a:solidFill>
              <a:latin typeface="Arial" panose="020B0604020202020204" pitchFamily="34" charset="0"/>
              <a:ea typeface="OPPOSans-L" panose="00020600040101010101" charset="-122"/>
              <a:sym typeface="+mn-ea"/>
            </a:endParaRPr>
          </a:p>
        </p:txBody>
      </p:sp>
      <p:sp>
        <p:nvSpPr>
          <p:cNvPr id="306" name="Object 306"/>
          <p:cNvSpPr txBox="1"/>
          <p:nvPr/>
        </p:nvSpPr>
        <p:spPr>
          <a:xfrm>
            <a:off x="7809865" y="4538276"/>
            <a:ext cx="8818575" cy="700405"/>
          </a:xfrm>
          <a:prstGeom prst="rect">
            <a:avLst/>
          </a:prstGeom>
        </p:spPr>
        <p:txBody>
          <a:bodyPr vert="horz" wrap="square" lIns="0" tIns="0" rIns="0" bIns="0" rtlCol="0" anchor="t" anchorCtr="0">
            <a:spAutoFit/>
          </a:bodyPr>
          <a:lstStyle/>
          <a:p>
            <a:pPr algn="ctr">
              <a:lnSpc>
                <a:spcPct val="106000"/>
              </a:lnSpc>
            </a:pPr>
            <a:r>
              <a:rPr lang="en-US" altLang="zh-CN" sz="4300" b="0" i="0" spc="100" dirty="0">
                <a:solidFill>
                  <a:srgbClr val="FFFFFF"/>
                </a:solidFill>
                <a:latin typeface="Arial" panose="020B0604020202020204" pitchFamily="34" charset="0"/>
                <a:ea typeface="汉仪旗黑-55简" panose="00020600040101010101" charset="-122"/>
              </a:rPr>
              <a:t>Solution</a:t>
            </a:r>
            <a:endParaRPr lang="en-US" altLang="zh-CN" sz="4300" b="0" i="0" spc="100" dirty="0">
              <a:solidFill>
                <a:srgbClr val="FFFFFF"/>
              </a:solidFill>
              <a:latin typeface="Arial" panose="020B0604020202020204" pitchFamily="34" charset="0"/>
              <a:ea typeface="汉仪旗黑-55简" panose="00020600040101010101" charset="-122"/>
            </a:endParaRPr>
          </a:p>
        </p:txBody>
      </p:sp>
      <p:pic>
        <p:nvPicPr>
          <p:cNvPr id="9307" name="image 307"/>
          <p:cNvPicPr>
            <a:picLocks noChangeAspect="1"/>
          </p:cNvPicPr>
          <p:nvPr/>
        </p:nvPicPr>
        <p:blipFill>
          <a:blip r:embed="rId3"/>
          <a:srcRect/>
          <a:stretch>
            <a:fillRect/>
          </a:stretch>
        </p:blipFill>
        <p:spPr>
          <a:xfrm>
            <a:off x="11868151" y="5445757"/>
            <a:ext cx="647697" cy="101598"/>
          </a:xfrm>
          <a:prstGeom prst="rect">
            <a:avLst/>
          </a:prstGeom>
        </p:spPr>
      </p:pic>
      <p:sp>
        <p:nvSpPr>
          <p:cNvPr id="2" name="Object 305"/>
          <p:cNvSpPr txBox="1"/>
          <p:nvPr>
            <p:custDataLst>
              <p:tags r:id="rId4"/>
            </p:custDataLst>
          </p:nvPr>
        </p:nvSpPr>
        <p:spPr>
          <a:xfrm>
            <a:off x="13965555" y="6807835"/>
            <a:ext cx="8377610" cy="3877945"/>
          </a:xfrm>
          <a:prstGeom prst="rect">
            <a:avLst/>
          </a:prstGeom>
        </p:spPr>
        <p:txBody>
          <a:bodyPr vert="horz" wrap="square" lIns="0" tIns="0" rIns="0" bIns="0" rtlCol="0" anchor="t" anchorCtr="0">
            <a:spAutoFit/>
          </a:bodyPr>
          <a:lstStyle/>
          <a:p>
            <a:pPr lvl="0" algn="l">
              <a:lnSpc>
                <a:spcPct val="150000"/>
              </a:lnSpc>
              <a:buClrTx/>
              <a:buSzTx/>
              <a:buFontTx/>
            </a:pPr>
            <a:r>
              <a:rPr lang="en-US" altLang="zh-CN" sz="2800" b="1" spc="100" dirty="0">
                <a:solidFill>
                  <a:schemeClr val="bg1"/>
                </a:solidFill>
                <a:latin typeface="Arial" panose="020B0604020202020204" pitchFamily="34" charset="0"/>
                <a:ea typeface="OPPOSans-L" panose="00020600040101010101" charset="-122"/>
                <a:sym typeface="+mn-ea"/>
              </a:rPr>
              <a:t>1.2 </a:t>
            </a:r>
            <a:r>
              <a:rPr lang="ja-JP" altLang="en-US" sz="2800" b="1" spc="100" dirty="0">
                <a:solidFill>
                  <a:schemeClr val="bg1"/>
                </a:solidFill>
                <a:latin typeface="Yu Gothic" panose="020B0400000000000000" pitchFamily="34" charset="-128"/>
                <a:ea typeface="Yu Gothic" panose="020B0400000000000000" pitchFamily="34" charset="-128"/>
                <a:sym typeface="+mn-ea"/>
              </a:rPr>
              <a:t>一般向けソリューション（</a:t>
            </a:r>
            <a:r>
              <a:rPr lang="en-US" altLang="ja-JP" sz="2800" b="1" spc="100" dirty="0">
                <a:solidFill>
                  <a:schemeClr val="bg1"/>
                </a:solidFill>
                <a:latin typeface="Yu Gothic" panose="020B0400000000000000" pitchFamily="34" charset="-128"/>
                <a:ea typeface="Yu Gothic" panose="020B0400000000000000" pitchFamily="34" charset="-128"/>
                <a:sym typeface="+mn-ea"/>
              </a:rPr>
              <a:t>SDK</a:t>
            </a:r>
            <a:r>
              <a:rPr lang="ja-JP" altLang="en-US" sz="2800" b="1" spc="100" dirty="0">
                <a:solidFill>
                  <a:schemeClr val="bg1"/>
                </a:solidFill>
                <a:latin typeface="Yu Gothic" panose="020B0400000000000000" pitchFamily="34" charset="-128"/>
                <a:ea typeface="Yu Gothic" panose="020B0400000000000000" pitchFamily="34" charset="-128"/>
                <a:sym typeface="+mn-ea"/>
              </a:rPr>
              <a:t>なし）</a:t>
            </a:r>
            <a:endParaRPr lang="en-US" altLang="zh-CN" sz="2800" b="1" spc="100" dirty="0">
              <a:solidFill>
                <a:schemeClr val="bg1"/>
              </a:solidFill>
              <a:latin typeface="Arial" panose="020B0604020202020204" pitchFamily="34" charset="0"/>
              <a:ea typeface="OPPOSans-L" panose="00020600040101010101" charset="-122"/>
              <a:sym typeface="+mn-ea"/>
            </a:endParaRPr>
          </a:p>
          <a:p>
            <a:pPr lvl="1" algn="l">
              <a:lnSpc>
                <a:spcPct val="150000"/>
              </a:lnSpc>
            </a:pPr>
            <a:r>
              <a:rPr lang="en-US" altLang="zh-CN" sz="2800" spc="100" dirty="0">
                <a:solidFill>
                  <a:schemeClr val="bg1"/>
                </a:solidFill>
                <a:latin typeface="Arial" panose="020B0604020202020204" pitchFamily="34" charset="0"/>
                <a:ea typeface="OPPOSans-L" panose="00020600040101010101" charset="-122"/>
                <a:sym typeface="+mn-ea"/>
              </a:rPr>
              <a:t>1.2.1 DNEST3 - H50</a:t>
            </a:r>
            <a:endParaRPr lang="en-US" altLang="zh-CN" sz="2800" spc="100" dirty="0">
              <a:solidFill>
                <a:schemeClr val="bg1"/>
              </a:solidFill>
              <a:latin typeface="Arial" panose="020B0604020202020204" pitchFamily="34" charset="0"/>
              <a:ea typeface="OPPOSans-L" panose="00020600040101010101" charset="-122"/>
              <a:sym typeface="+mn-ea"/>
            </a:endParaRPr>
          </a:p>
          <a:p>
            <a:pPr lvl="1" algn="l">
              <a:lnSpc>
                <a:spcPct val="150000"/>
              </a:lnSpc>
            </a:pPr>
            <a:r>
              <a:rPr lang="en-US" altLang="zh-CN" sz="2800" spc="100" dirty="0">
                <a:solidFill>
                  <a:schemeClr val="bg1"/>
                </a:solidFill>
                <a:latin typeface="Arial" panose="020B0604020202020204" pitchFamily="34" charset="0"/>
                <a:ea typeface="OPPOSans-L" panose="00020600040101010101" charset="-122"/>
                <a:sym typeface="+mn-ea"/>
              </a:rPr>
              <a:t>1.2.2 DCAP - H17</a:t>
            </a:r>
            <a:endParaRPr lang="en-US" altLang="zh-CN" sz="2800" spc="100" dirty="0">
              <a:solidFill>
                <a:schemeClr val="bg1"/>
              </a:solidFill>
              <a:latin typeface="Arial" panose="020B0604020202020204" pitchFamily="34" charset="0"/>
              <a:ea typeface="OPPOSans-L" panose="00020600040101010101" charset="-122"/>
              <a:sym typeface="+mn-ea"/>
            </a:endParaRPr>
          </a:p>
          <a:p>
            <a:pPr lvl="1" algn="l">
              <a:lnSpc>
                <a:spcPct val="150000"/>
              </a:lnSpc>
            </a:pPr>
            <a:endParaRPr lang="en-US" altLang="zh-CN" sz="2800" spc="100" dirty="0">
              <a:solidFill>
                <a:schemeClr val="bg1"/>
              </a:solidFill>
              <a:latin typeface="Arial" panose="020B0604020202020204" pitchFamily="34" charset="0"/>
              <a:ea typeface="OPPOSans-L" panose="00020600040101010101" charset="-122"/>
              <a:sym typeface="+mn-ea"/>
            </a:endParaRPr>
          </a:p>
          <a:p>
            <a:pPr lvl="1" algn="l">
              <a:lnSpc>
                <a:spcPct val="150000"/>
              </a:lnSpc>
            </a:pPr>
            <a:endParaRPr lang="en-US" altLang="zh-CN" sz="2800" spc="100" dirty="0">
              <a:solidFill>
                <a:schemeClr val="bg1"/>
              </a:solidFill>
              <a:latin typeface="Arial" panose="020B0604020202020204" pitchFamily="34" charset="0"/>
              <a:ea typeface="OPPOSans-L" panose="00020600040101010101" charset="-122"/>
              <a:sym typeface="+mn-ea"/>
            </a:endParaRPr>
          </a:p>
          <a:p>
            <a:pPr lvl="0" algn="l">
              <a:lnSpc>
                <a:spcPct val="150000"/>
              </a:lnSpc>
              <a:buClrTx/>
              <a:buSzTx/>
              <a:buFontTx/>
            </a:pPr>
            <a:endParaRPr lang="en-US" altLang="zh-CN" sz="2800" spc="100" dirty="0">
              <a:solidFill>
                <a:schemeClr val="bg1"/>
              </a:solidFill>
              <a:latin typeface="Arial" panose="020B0604020202020204" pitchFamily="34" charset="0"/>
              <a:ea typeface="OPPOSans-L" panose="00020600040101010101" charset="-122"/>
              <a:sym typeface="+mn-ea"/>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14610717" cy="138874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chemeClr val="bg1"/>
                </a:solidFill>
                <a:latin typeface="Arial" panose="020B0604020202020204" pitchFamily="34" charset="0"/>
                <a:ea typeface="汉仪旗黑-55简" panose="00020600040101010101" charset="-122"/>
                <a:sym typeface="+mn-ea"/>
              </a:rPr>
              <a:t>1.1.1 DSTATION - F135    </a:t>
            </a:r>
            <a:r>
              <a:rPr lang="ja-JP" altLang="en-US" sz="4300" b="1" spc="100" dirty="0">
                <a:solidFill>
                  <a:schemeClr val="bg1"/>
                </a:solidFill>
                <a:latin typeface="Arial" panose="020B0604020202020204" pitchFamily="34" charset="0"/>
                <a:ea typeface="汉仪旗黑-55简" panose="00020600040101010101" charset="-122"/>
                <a:sym typeface="+mn-ea"/>
              </a:rPr>
              <a:t>対応機種</a:t>
            </a:r>
            <a:r>
              <a:rPr lang="en-US" altLang="ja-JP" sz="4300" b="1" spc="100" dirty="0">
                <a:solidFill>
                  <a:schemeClr val="bg1"/>
                </a:solidFill>
                <a:latin typeface="Arial" panose="020B0604020202020204" pitchFamily="34" charset="0"/>
                <a:ea typeface="汉仪旗黑-55简" panose="00020600040101010101" charset="-122"/>
                <a:sym typeface="+mn-ea"/>
              </a:rPr>
              <a:t>M300</a:t>
            </a:r>
            <a:endParaRPr lang="en-US" altLang="zh-CN" sz="4300" b="1" spc="100" dirty="0">
              <a:solidFill>
                <a:schemeClr val="bg1"/>
              </a:solidFill>
              <a:latin typeface="Arial" panose="020B0604020202020204" pitchFamily="34" charset="0"/>
              <a:ea typeface="汉仪旗黑-55简" panose="00020600040101010101" charset="-122"/>
              <a:sym typeface="+mn-ea"/>
            </a:endParaRPr>
          </a:p>
          <a:p>
            <a:pPr algn="l">
              <a:lnSpc>
                <a:spcPct val="105000"/>
              </a:lnSpc>
            </a:pPr>
            <a:r>
              <a:rPr lang="ja-JP" altLang="en-US" sz="4300" b="1" spc="100" dirty="0">
                <a:solidFill>
                  <a:schemeClr val="bg1"/>
                </a:solidFill>
                <a:latin typeface="Arial" panose="020B0604020202020204" pitchFamily="34" charset="0"/>
                <a:ea typeface="汉仪旗黑-55简" panose="00020600040101010101" charset="-122"/>
                <a:sym typeface="+mn-ea"/>
              </a:rPr>
              <a:t>　　　　　　　　　　　　</a:t>
            </a:r>
            <a:endParaRPr lang="ja-JP" altLang="en-US" sz="4300" b="1" spc="100" dirty="0">
              <a:solidFill>
                <a:schemeClr val="bg1"/>
              </a:solidFill>
              <a:latin typeface="Arial" panose="020B0604020202020204" pitchFamily="34" charset="0"/>
              <a:ea typeface="汉仪旗黑-55简" panose="00020600040101010101" charset="-122"/>
              <a:sym typeface="+mn-ea"/>
            </a:endParaRPr>
          </a:p>
        </p:txBody>
      </p:sp>
      <p:pic>
        <p:nvPicPr>
          <p:cNvPr id="11" name="图片 10" descr="图片包含 室内, 烤箱, 桌子, 亮&#10;&#10;描述已自动生成"/>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8412480" y="3202940"/>
            <a:ext cx="6498590" cy="4875530"/>
          </a:xfrm>
          <a:prstGeom prst="rect">
            <a:avLst/>
          </a:prstGeom>
        </p:spPr>
      </p:pic>
      <p:pic>
        <p:nvPicPr>
          <p:cNvPr id="7" name="内容占位符 6" descr="软件"/>
          <p:cNvPicPr>
            <a:picLocks noChangeAspect="1"/>
          </p:cNvPicPr>
          <p:nvPr/>
        </p:nvPicPr>
        <p:blipFill>
          <a:blip r:embed="rId4"/>
          <a:stretch>
            <a:fillRect/>
          </a:stretch>
        </p:blipFill>
        <p:spPr>
          <a:xfrm>
            <a:off x="15213965" y="4351655"/>
            <a:ext cx="8006715" cy="4501515"/>
          </a:xfrm>
          <a:prstGeom prst="rect">
            <a:avLst/>
          </a:prstGeom>
        </p:spPr>
      </p:pic>
      <p:sp>
        <p:nvSpPr>
          <p:cNvPr id="2" name="文本框 1"/>
          <p:cNvSpPr txBox="1"/>
          <p:nvPr/>
        </p:nvSpPr>
        <p:spPr>
          <a:xfrm>
            <a:off x="969644" y="8688184"/>
            <a:ext cx="8846184" cy="553085"/>
          </a:xfrm>
          <a:prstGeom prst="rect">
            <a:avLst/>
          </a:prstGeom>
          <a:noFill/>
        </p:spPr>
        <p:txBody>
          <a:bodyPr wrap="square" rtlCol="0" anchor="t">
            <a:spAutoFit/>
          </a:bodyPr>
          <a:lstStyle/>
          <a:p>
            <a:pPr algn="ctr"/>
            <a:r>
              <a:rPr lang="ja-JP" altLang="en-US" sz="3000" b="1" spc="100" dirty="0">
                <a:solidFill>
                  <a:schemeClr val="bg1"/>
                </a:solidFill>
                <a:latin typeface="黑体" charset="-122"/>
                <a:ea typeface="黑体" charset="-122"/>
                <a:sym typeface="+mn-ea"/>
              </a:rPr>
              <a:t>ドローン・コントロールタワー</a:t>
            </a:r>
            <a:r>
              <a:rPr lang="en-US" altLang="ja-JP" sz="3000" b="1" spc="100" dirty="0">
                <a:solidFill>
                  <a:schemeClr val="bg1"/>
                </a:solidFill>
                <a:latin typeface="黑体" charset="-122"/>
                <a:ea typeface="黑体" charset="-122"/>
                <a:sym typeface="+mn-ea"/>
              </a:rPr>
              <a:t>T3</a:t>
            </a:r>
            <a:endParaRPr lang="en-US" altLang="ja-JP" sz="3000" b="1" spc="100" dirty="0">
              <a:solidFill>
                <a:schemeClr val="bg1"/>
              </a:solidFill>
              <a:latin typeface="黑体" charset="-122"/>
              <a:ea typeface="黑体" charset="-122"/>
              <a:sym typeface="+mn-ea"/>
            </a:endParaRPr>
          </a:p>
        </p:txBody>
      </p:sp>
      <p:sp>
        <p:nvSpPr>
          <p:cNvPr id="3" name="文本框 2"/>
          <p:cNvSpPr txBox="1"/>
          <p:nvPr/>
        </p:nvSpPr>
        <p:spPr>
          <a:xfrm>
            <a:off x="16002000" y="8687966"/>
            <a:ext cx="7218680" cy="553085"/>
          </a:xfrm>
          <a:prstGeom prst="rect">
            <a:avLst/>
          </a:prstGeom>
          <a:noFill/>
        </p:spPr>
        <p:txBody>
          <a:bodyPr wrap="square" rtlCol="0" anchor="t">
            <a:spAutoFit/>
          </a:bodyPr>
          <a:lstStyle/>
          <a:p>
            <a:pPr algn="ctr"/>
            <a:r>
              <a:rPr lang="ja-JP" altLang="en-US" sz="3000" b="1" spc="100" dirty="0">
                <a:solidFill>
                  <a:schemeClr val="bg1"/>
                </a:solidFill>
                <a:latin typeface="黑体" charset="-122"/>
                <a:ea typeface="黑体" charset="-122"/>
                <a:sym typeface="+mn-ea"/>
              </a:rPr>
              <a:t>運行管理システム</a:t>
            </a:r>
            <a:r>
              <a:rPr lang="en-US" altLang="zh-CN" sz="3000" b="1" spc="100" dirty="0" err="1">
                <a:solidFill>
                  <a:schemeClr val="bg1"/>
                </a:solidFill>
                <a:latin typeface="黑体" charset="-122"/>
                <a:ea typeface="黑体" charset="-122"/>
                <a:sym typeface="+mn-ea"/>
              </a:rPr>
              <a:t>Freesky</a:t>
            </a:r>
            <a:endParaRPr lang="en-US" altLang="zh-CN" sz="3000" b="1" spc="100" dirty="0" err="1">
              <a:solidFill>
                <a:schemeClr val="bg1"/>
              </a:solidFill>
              <a:latin typeface="黑体" charset="-122"/>
              <a:ea typeface="黑体" charset="-122"/>
              <a:sym typeface="+mn-ea"/>
            </a:endParaRPr>
          </a:p>
        </p:txBody>
      </p:sp>
      <p:sp>
        <p:nvSpPr>
          <p:cNvPr id="5" name="文本框 4"/>
          <p:cNvSpPr txBox="1"/>
          <p:nvPr/>
        </p:nvSpPr>
        <p:spPr>
          <a:xfrm>
            <a:off x="9453811" y="8687549"/>
            <a:ext cx="4573905" cy="553085"/>
          </a:xfrm>
          <a:prstGeom prst="rect">
            <a:avLst/>
          </a:prstGeom>
          <a:noFill/>
        </p:spPr>
        <p:txBody>
          <a:bodyPr wrap="square" rtlCol="0" anchor="t">
            <a:spAutoFit/>
          </a:bodyPr>
          <a:lstStyle/>
          <a:p>
            <a:pPr algn="ctr"/>
            <a:r>
              <a:rPr lang="ja-JP" altLang="en-US" sz="3000" b="1" spc="100" dirty="0">
                <a:solidFill>
                  <a:schemeClr val="bg1"/>
                </a:solidFill>
                <a:latin typeface="黑体" charset="-122"/>
                <a:ea typeface="黑体" charset="-122"/>
                <a:sym typeface="+mn-ea"/>
              </a:rPr>
              <a:t>ドローンポート</a:t>
            </a:r>
            <a:r>
              <a:rPr lang="en-US" altLang="ja-JP" sz="3000" b="1" spc="100" dirty="0">
                <a:solidFill>
                  <a:schemeClr val="bg1"/>
                </a:solidFill>
                <a:latin typeface="黑体" charset="-122"/>
                <a:ea typeface="黑体" charset="-122"/>
                <a:sym typeface="+mn-ea"/>
              </a:rPr>
              <a:t>D135</a:t>
            </a:r>
            <a:endParaRPr lang="en-US" altLang="ja-JP" sz="3000" b="1" spc="100" dirty="0">
              <a:solidFill>
                <a:schemeClr val="bg1"/>
              </a:solidFill>
              <a:latin typeface="黑体" charset="-122"/>
              <a:ea typeface="黑体" charset="-122"/>
              <a:sym typeface="+mn-ea"/>
            </a:endParaRPr>
          </a:p>
        </p:txBody>
      </p:sp>
      <p:sp>
        <p:nvSpPr>
          <p:cNvPr id="6" name="文本框 5"/>
          <p:cNvSpPr txBox="1"/>
          <p:nvPr/>
        </p:nvSpPr>
        <p:spPr>
          <a:xfrm>
            <a:off x="592096" y="10180791"/>
            <a:ext cx="12682441" cy="2399665"/>
          </a:xfrm>
          <a:prstGeom prst="rect">
            <a:avLst/>
          </a:prstGeom>
          <a:noFill/>
        </p:spPr>
        <p:txBody>
          <a:bodyPr wrap="square" rtlCol="0" anchor="t">
            <a:spAutoFit/>
          </a:bodyPr>
          <a:lstStyle/>
          <a:p>
            <a:pPr marL="457200" lvl="0" indent="-457200" algn="l">
              <a:lnSpc>
                <a:spcPct val="150000"/>
              </a:lnSpc>
              <a:buClrTx/>
              <a:buSzTx/>
              <a:buFont typeface="Arial" panose="020B0604020202020204" pitchFamily="34" charset="0"/>
              <a:buChar char="•"/>
            </a:pPr>
            <a:r>
              <a:rPr lang="ja-JP" altLang="en-US" sz="2500" spc="100" dirty="0">
                <a:solidFill>
                  <a:schemeClr val="bg1"/>
                </a:solidFill>
                <a:latin typeface="黑体" charset="-122"/>
                <a:ea typeface="黑体" charset="-122"/>
                <a:sym typeface="+mn-ea"/>
              </a:rPr>
              <a:t>大画面のマルチディスプレイで制御を便利に</a:t>
            </a:r>
            <a:endParaRPr lang="en-US" altLang="zh-CN" sz="2500" spc="100" dirty="0">
              <a:solidFill>
                <a:schemeClr val="bg1"/>
              </a:solidFill>
              <a:latin typeface="黑体" charset="-122"/>
              <a:ea typeface="黑体" charset="-122"/>
              <a:sym typeface="+mn-ea"/>
            </a:endParaRPr>
          </a:p>
          <a:p>
            <a:pPr marL="457200" lvl="0" indent="-457200">
              <a:lnSpc>
                <a:spcPct val="150000"/>
              </a:lnSpc>
              <a:buFont typeface="Arial" panose="020B0604020202020204" pitchFamily="34" charset="0"/>
              <a:buChar char="•"/>
            </a:pPr>
            <a:r>
              <a:rPr lang="ja-JP" altLang="en-US" sz="2500" spc="100" dirty="0">
                <a:solidFill>
                  <a:schemeClr val="bg1"/>
                </a:solidFill>
                <a:latin typeface="黑体" charset="-122"/>
                <a:ea typeface="黑体" charset="-122"/>
                <a:sym typeface="+mn-ea"/>
              </a:rPr>
              <a:t>スケジュール設定タスクやチームマネジメントに対応</a:t>
            </a:r>
            <a:endParaRPr lang="en-US" altLang="zh-CN" sz="2500" spc="100" dirty="0">
              <a:solidFill>
                <a:schemeClr val="bg1"/>
              </a:solidFill>
              <a:latin typeface="黑体" charset="-122"/>
              <a:ea typeface="黑体" charset="-122"/>
              <a:sym typeface="+mn-ea"/>
            </a:endParaRPr>
          </a:p>
          <a:p>
            <a:pPr marL="457200" lvl="0" indent="-457200">
              <a:lnSpc>
                <a:spcPct val="150000"/>
              </a:lnSpc>
              <a:buFont typeface="Arial" panose="020B0604020202020204" pitchFamily="34" charset="0"/>
              <a:buChar char="•"/>
            </a:pPr>
            <a:r>
              <a:rPr lang="ja-JP" altLang="en-US" sz="2500" spc="100" dirty="0">
                <a:solidFill>
                  <a:schemeClr val="bg1"/>
                </a:solidFill>
                <a:latin typeface="黑体" charset="-122"/>
                <a:ea typeface="黑体" charset="-122"/>
                <a:sym typeface="+mn-ea"/>
              </a:rPr>
              <a:t>遠隔制御可能</a:t>
            </a:r>
            <a:endParaRPr lang="en-US" altLang="zh-CN" sz="2500" spc="100" dirty="0">
              <a:solidFill>
                <a:schemeClr val="bg1"/>
              </a:solidFill>
              <a:latin typeface="黑体" charset="-122"/>
              <a:ea typeface="黑体" charset="-122"/>
              <a:sym typeface="+mn-ea"/>
            </a:endParaRPr>
          </a:p>
          <a:p>
            <a:pPr marL="457200" lvl="0" indent="-457200">
              <a:lnSpc>
                <a:spcPct val="150000"/>
              </a:lnSpc>
              <a:buFont typeface="Arial" panose="020B0604020202020204" pitchFamily="34" charset="0"/>
              <a:buChar char="•"/>
            </a:pPr>
            <a:r>
              <a:rPr lang="ja-JP" altLang="en-US" sz="2500" spc="100" dirty="0">
                <a:solidFill>
                  <a:schemeClr val="bg1"/>
                </a:solidFill>
                <a:latin typeface="黑体" charset="-122"/>
                <a:ea typeface="黑体" charset="-122"/>
                <a:sym typeface="+mn-ea"/>
              </a:rPr>
              <a:t>ドローンの電源制御も充電も自動的に</a:t>
            </a:r>
            <a:endParaRPr lang="ja-JP" altLang="en-US" sz="2500" spc="100" dirty="0">
              <a:solidFill>
                <a:schemeClr val="bg1"/>
              </a:solidFill>
              <a:latin typeface="黑体" charset="-122"/>
              <a:ea typeface="黑体" charset="-122"/>
              <a:sym typeface="+mn-ea"/>
            </a:endParaRPr>
          </a:p>
        </p:txBody>
      </p:sp>
      <p:sp>
        <p:nvSpPr>
          <p:cNvPr id="8" name="文本框 7"/>
          <p:cNvSpPr txBox="1"/>
          <p:nvPr/>
        </p:nvSpPr>
        <p:spPr>
          <a:xfrm>
            <a:off x="14507845" y="10180955"/>
            <a:ext cx="7537146" cy="1245235"/>
          </a:xfrm>
          <a:prstGeom prst="rect">
            <a:avLst/>
          </a:prstGeom>
          <a:noFill/>
        </p:spPr>
        <p:txBody>
          <a:bodyPr wrap="square" rtlCol="0" anchor="t">
            <a:spAutoFit/>
          </a:bodyPr>
          <a:lstStyle/>
          <a:p>
            <a:pPr marL="457200" lvl="0" indent="-457200" algn="l">
              <a:lnSpc>
                <a:spcPct val="150000"/>
              </a:lnSpc>
              <a:buClrTx/>
              <a:buSzTx/>
              <a:buFont typeface="Arial" panose="020B0604020202020204" pitchFamily="34" charset="0"/>
              <a:buChar char="•"/>
            </a:pPr>
            <a:r>
              <a:rPr lang="ja-JP" altLang="en-US" sz="2500" spc="100" dirty="0">
                <a:solidFill>
                  <a:schemeClr val="bg1"/>
                </a:solidFill>
                <a:latin typeface="黑体" charset="-122"/>
                <a:ea typeface="黑体" charset="-122"/>
                <a:sym typeface="+mn-ea"/>
              </a:rPr>
              <a:t>鉱山での監視・管理や森林観測、送電設備点検、河川観測など様々な業務で活躍できる</a:t>
            </a:r>
            <a:endParaRPr lang="ja-JP" altLang="en-US" sz="2500" spc="100" dirty="0">
              <a:solidFill>
                <a:schemeClr val="bg1"/>
              </a:solidFill>
              <a:latin typeface="黑体" charset="-122"/>
              <a:ea typeface="黑体" charset="-122"/>
              <a:sym typeface="+mn-ea"/>
            </a:endParaRPr>
          </a:p>
        </p:txBody>
      </p:sp>
      <p:pic>
        <p:nvPicPr>
          <p:cNvPr id="9" name="图片 8" descr="T3渲染图"/>
          <p:cNvPicPr>
            <a:picLocks noChangeAspect="1"/>
          </p:cNvPicPr>
          <p:nvPr/>
        </p:nvPicPr>
        <p:blipFill>
          <a:blip r:embed="rId5"/>
          <a:srcRect l="29069" t="37813" r="32945" b="11106"/>
          <a:stretch>
            <a:fillRect/>
          </a:stretch>
        </p:blipFill>
        <p:spPr>
          <a:xfrm>
            <a:off x="2722245" y="1397000"/>
            <a:ext cx="5544820" cy="7456170"/>
          </a:xfrm>
          <a:prstGeom prst="rect">
            <a:avLst/>
          </a:prstGeom>
        </p:spPr>
      </p:pic>
      <p:sp>
        <p:nvSpPr>
          <p:cNvPr id="10" name="半闭框 9"/>
          <p:cNvSpPr/>
          <p:nvPr/>
        </p:nvSpPr>
        <p:spPr>
          <a:xfrm rot="5400000">
            <a:off x="22226270" y="-1378585"/>
            <a:ext cx="779145" cy="3535680"/>
          </a:xfrm>
          <a:prstGeom prst="halfFrame">
            <a:avLst/>
          </a:prstGeom>
          <a:gradFill>
            <a:gsLst>
              <a:gs pos="100000">
                <a:srgbClr val="E30000"/>
              </a:gs>
              <a:gs pos="100000">
                <a:srgbClr val="760303"/>
              </a:gs>
            </a:gsLst>
            <a:lin ang="5400000" scaled="0"/>
          </a:gra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Object 403"/>
          <p:cNvSpPr txBox="1"/>
          <p:nvPr/>
        </p:nvSpPr>
        <p:spPr>
          <a:xfrm>
            <a:off x="19679478" y="311150"/>
            <a:ext cx="4307647" cy="451485"/>
          </a:xfrm>
          <a:prstGeom prst="rect">
            <a:avLst/>
          </a:prstGeom>
        </p:spPr>
        <p:txBody>
          <a:bodyPr vert="horz" wrap="square" lIns="0" tIns="0" rIns="0" bIns="0" rtlCol="0" anchor="t" anchorCtr="0">
            <a:spAutoFit/>
          </a:bodyPr>
          <a:lstStyle/>
          <a:p>
            <a:pPr algn="r">
              <a:lnSpc>
                <a:spcPct val="105000"/>
              </a:lnSpc>
            </a:pPr>
            <a:r>
              <a:rPr lang="en-US" altLang="zh-CN" sz="2800" b="1" spc="100" dirty="0">
                <a:solidFill>
                  <a:schemeClr val="bg1"/>
                </a:solidFill>
                <a:latin typeface="Arial" panose="020B0604020202020204" pitchFamily="34" charset="0"/>
                <a:ea typeface="OPPOSans-L" panose="00020600040101010101" charset="-122"/>
                <a:sym typeface="+mn-ea"/>
              </a:rPr>
              <a:t> </a:t>
            </a:r>
            <a:r>
              <a:rPr lang="ja-JP" altLang="en-US" sz="2800" b="1" spc="100" dirty="0">
                <a:solidFill>
                  <a:schemeClr val="bg1"/>
                </a:solidFill>
                <a:latin typeface="Arial" panose="020B0604020202020204" pitchFamily="34" charset="0"/>
                <a:ea typeface="OPPOSans-L" panose="00020600040101010101" charset="-122"/>
                <a:sym typeface="+mn-ea"/>
              </a:rPr>
              <a:t>産業向けソリューション</a:t>
            </a:r>
            <a:endParaRPr lang="ja-JP" altLang="en-US" sz="2800" b="1" spc="100" dirty="0">
              <a:solidFill>
                <a:schemeClr val="bg1"/>
              </a:solidFill>
              <a:latin typeface="Arial" panose="020B0604020202020204" pitchFamily="34" charset="0"/>
              <a:ea typeface="OPPOSans-L" panose="00020600040101010101" charset="-122"/>
              <a:sym typeface="+mn-ea"/>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22303740"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chemeClr val="bg1"/>
                </a:solidFill>
                <a:latin typeface="Arial" panose="020B0604020202020204" pitchFamily="34" charset="0"/>
                <a:ea typeface="汉仪旗黑-55简" panose="00020600040101010101" charset="-122"/>
                <a:sym typeface="+mn-ea"/>
              </a:rPr>
              <a:t>1.1.2 DSTATION - F80   </a:t>
            </a:r>
            <a:r>
              <a:rPr lang="ja-JP" altLang="en-US" sz="4300" b="1" spc="100" dirty="0">
                <a:solidFill>
                  <a:schemeClr val="bg1"/>
                </a:solidFill>
                <a:latin typeface="Arial" panose="020B0604020202020204" pitchFamily="34" charset="0"/>
                <a:ea typeface="汉仪旗黑-55简" panose="00020600040101010101" charset="-122"/>
                <a:sym typeface="+mn-ea"/>
              </a:rPr>
              <a:t>対応機種</a:t>
            </a:r>
            <a:r>
              <a:rPr lang="en-US" altLang="ja-JP" sz="4300" b="1" spc="100" dirty="0">
                <a:solidFill>
                  <a:schemeClr val="bg1"/>
                </a:solidFill>
                <a:latin typeface="Arial" panose="020B0604020202020204" pitchFamily="34" charset="0"/>
                <a:ea typeface="汉仪旗黑-55简" panose="00020600040101010101" charset="-122"/>
                <a:sym typeface="+mn-ea"/>
              </a:rPr>
              <a:t>Mavic 2 &amp; Mavic 2 Enterprise</a:t>
            </a:r>
            <a:r>
              <a:rPr lang="ja-JP" altLang="en-US" sz="4300" b="1" spc="100" dirty="0">
                <a:solidFill>
                  <a:schemeClr val="bg1"/>
                </a:solidFill>
                <a:latin typeface="Arial" panose="020B0604020202020204" pitchFamily="34" charset="0"/>
                <a:ea typeface="汉仪旗黑-55简" panose="00020600040101010101" charset="-122"/>
                <a:sym typeface="+mn-ea"/>
              </a:rPr>
              <a:t>　　　　　　　　　　　</a:t>
            </a:r>
            <a:endParaRPr lang="ja-JP" altLang="en-US" sz="4300" b="1" spc="100" dirty="0">
              <a:solidFill>
                <a:schemeClr val="bg1"/>
              </a:solidFill>
              <a:latin typeface="Arial" panose="020B0604020202020204" pitchFamily="34" charset="0"/>
              <a:ea typeface="汉仪旗黑-55简" panose="00020600040101010101" charset="-122"/>
              <a:sym typeface="+mn-ea"/>
            </a:endParaRPr>
          </a:p>
        </p:txBody>
      </p:sp>
      <p:pic>
        <p:nvPicPr>
          <p:cNvPr id="7" name="内容占位符 6" descr="软件"/>
          <p:cNvPicPr>
            <a:picLocks noChangeAspect="1"/>
          </p:cNvPicPr>
          <p:nvPr/>
        </p:nvPicPr>
        <p:blipFill>
          <a:blip r:embed="rId1"/>
          <a:stretch>
            <a:fillRect/>
          </a:stretch>
        </p:blipFill>
        <p:spPr>
          <a:xfrm>
            <a:off x="15213965" y="4351655"/>
            <a:ext cx="8006715" cy="4501515"/>
          </a:xfrm>
          <a:prstGeom prst="rect">
            <a:avLst/>
          </a:prstGeom>
        </p:spPr>
      </p:pic>
      <p:sp>
        <p:nvSpPr>
          <p:cNvPr id="2" name="文本框 1"/>
          <p:cNvSpPr txBox="1"/>
          <p:nvPr/>
        </p:nvSpPr>
        <p:spPr>
          <a:xfrm>
            <a:off x="1506220" y="8872220"/>
            <a:ext cx="7181850" cy="553085"/>
          </a:xfrm>
          <a:prstGeom prst="rect">
            <a:avLst/>
          </a:prstGeom>
          <a:noFill/>
        </p:spPr>
        <p:txBody>
          <a:bodyPr wrap="square" rtlCol="0" anchor="t">
            <a:spAutoFit/>
          </a:bodyPr>
          <a:lstStyle/>
          <a:p>
            <a:pPr algn="ctr"/>
            <a:r>
              <a:rPr kumimoji="0" lang="ja-JP" altLang="en-US" sz="3000" b="1" i="0" u="none" strike="noStrike" kern="1200" cap="none" spc="100" normalizeH="0" baseline="0" noProof="0" dirty="0">
                <a:ln>
                  <a:noFill/>
                </a:ln>
                <a:solidFill>
                  <a:schemeClr val="bg1"/>
                </a:solidFill>
                <a:effectLst/>
                <a:uLnTx/>
                <a:uFillTx/>
                <a:latin typeface="黑体" charset="-122"/>
                <a:ea typeface="黑体" charset="-122"/>
                <a:cs typeface="+mn-cs"/>
                <a:sym typeface="+mn-ea"/>
              </a:rPr>
              <a:t>ドローン・コントロールタワー</a:t>
            </a:r>
            <a:r>
              <a:rPr kumimoji="0" lang="en-US" altLang="ja-JP" sz="3000" b="1" i="0" u="none" strike="noStrike" kern="1200" cap="none" spc="100" normalizeH="0" baseline="0" noProof="0" dirty="0">
                <a:ln>
                  <a:noFill/>
                </a:ln>
                <a:solidFill>
                  <a:schemeClr val="bg1"/>
                </a:solidFill>
                <a:effectLst/>
                <a:uLnTx/>
                <a:uFillTx/>
                <a:latin typeface="黑体" charset="-122"/>
                <a:ea typeface="黑体" charset="-122"/>
                <a:cs typeface="+mn-cs"/>
                <a:sym typeface="+mn-ea"/>
              </a:rPr>
              <a:t>T3</a:t>
            </a:r>
            <a:endParaRPr kumimoji="0" lang="en-US" altLang="ja-JP" sz="3000" b="1" i="0" u="none" strike="noStrike" kern="1200" cap="none" spc="100" normalizeH="0" baseline="0" noProof="0" dirty="0">
              <a:ln>
                <a:noFill/>
              </a:ln>
              <a:solidFill>
                <a:schemeClr val="bg1"/>
              </a:solidFill>
              <a:effectLst/>
              <a:uLnTx/>
              <a:uFillTx/>
              <a:latin typeface="黑体" charset="-122"/>
              <a:ea typeface="黑体" charset="-122"/>
              <a:cs typeface="+mn-cs"/>
              <a:sym typeface="+mn-ea"/>
            </a:endParaRPr>
          </a:p>
        </p:txBody>
      </p:sp>
      <p:sp>
        <p:nvSpPr>
          <p:cNvPr id="3" name="文本框 2"/>
          <p:cNvSpPr txBox="1"/>
          <p:nvPr/>
        </p:nvSpPr>
        <p:spPr>
          <a:xfrm>
            <a:off x="15998189" y="8853170"/>
            <a:ext cx="6915785" cy="1014730"/>
          </a:xfrm>
          <a:prstGeom prst="rect">
            <a:avLst/>
          </a:prstGeom>
          <a:noFill/>
        </p:spPr>
        <p:txBody>
          <a:bodyPr wrap="square" rtlCol="0" anchor="t">
            <a:spAutoFit/>
          </a:bodyPr>
          <a:lstStyle/>
          <a:p>
            <a:pPr algn="ctr"/>
            <a:r>
              <a:rPr lang="ja-JP" altLang="en-US" sz="3000" b="1" spc="100" dirty="0">
                <a:solidFill>
                  <a:schemeClr val="bg1"/>
                </a:solidFill>
                <a:latin typeface="黑体" charset="-122"/>
                <a:ea typeface="黑体" charset="-122"/>
                <a:sym typeface="+mn-ea"/>
              </a:rPr>
              <a:t>運行管理システム</a:t>
            </a:r>
            <a:r>
              <a:rPr lang="en-US" altLang="ja-JP" sz="3000" b="1" spc="100" dirty="0" err="1">
                <a:solidFill>
                  <a:schemeClr val="bg1"/>
                </a:solidFill>
                <a:latin typeface="黑体" charset="-122"/>
                <a:ea typeface="黑体" charset="-122"/>
                <a:sym typeface="+mn-ea"/>
              </a:rPr>
              <a:t>Freesky</a:t>
            </a:r>
            <a:endParaRPr lang="en-US" altLang="ja-JP" sz="3000" b="1" spc="100" dirty="0">
              <a:solidFill>
                <a:schemeClr val="bg1"/>
              </a:solidFill>
              <a:latin typeface="黑体" charset="-122"/>
              <a:ea typeface="黑体" charset="-122"/>
              <a:sym typeface="+mn-ea"/>
            </a:endParaRPr>
          </a:p>
          <a:p>
            <a:pPr algn="ctr"/>
            <a:endParaRPr lang="en-US" altLang="ja-JP" sz="3000" b="1" spc="100" dirty="0">
              <a:solidFill>
                <a:schemeClr val="bg1"/>
              </a:solidFill>
              <a:latin typeface="黑体" charset="-122"/>
              <a:ea typeface="黑体" charset="-122"/>
              <a:sym typeface="+mn-ea"/>
            </a:endParaRPr>
          </a:p>
        </p:txBody>
      </p:sp>
      <p:sp>
        <p:nvSpPr>
          <p:cNvPr id="5" name="文本框 4"/>
          <p:cNvSpPr txBox="1"/>
          <p:nvPr/>
        </p:nvSpPr>
        <p:spPr>
          <a:xfrm>
            <a:off x="9476105" y="8872220"/>
            <a:ext cx="5430934" cy="553085"/>
          </a:xfrm>
          <a:prstGeom prst="rect">
            <a:avLst/>
          </a:prstGeom>
          <a:noFill/>
        </p:spPr>
        <p:txBody>
          <a:bodyPr wrap="square" rtlCol="0" anchor="t">
            <a:spAutoFit/>
          </a:bodyPr>
          <a:lstStyle/>
          <a:p>
            <a:pPr algn="ctr"/>
            <a:r>
              <a:rPr lang="ja-JP" altLang="en-US" sz="3000" b="1" spc="100" dirty="0">
                <a:solidFill>
                  <a:schemeClr val="bg1"/>
                </a:solidFill>
                <a:latin typeface="黑体" charset="-122"/>
                <a:ea typeface="黑体" charset="-122"/>
                <a:sym typeface="+mn-ea"/>
              </a:rPr>
              <a:t>ドローンポート</a:t>
            </a:r>
            <a:r>
              <a:rPr lang="en-US" altLang="ja-JP" sz="3000" b="1" spc="100" dirty="0">
                <a:solidFill>
                  <a:schemeClr val="bg1"/>
                </a:solidFill>
                <a:latin typeface="黑体" charset="-122"/>
                <a:ea typeface="黑体" charset="-122"/>
                <a:sym typeface="+mn-ea"/>
              </a:rPr>
              <a:t>D80</a:t>
            </a:r>
            <a:endParaRPr lang="en-US" altLang="ja-JP" sz="3000" b="1" spc="100" dirty="0">
              <a:solidFill>
                <a:schemeClr val="bg1"/>
              </a:solidFill>
              <a:latin typeface="黑体" charset="-122"/>
              <a:ea typeface="黑体" charset="-122"/>
              <a:sym typeface="+mn-ea"/>
            </a:endParaRPr>
          </a:p>
        </p:txBody>
      </p:sp>
      <p:sp>
        <p:nvSpPr>
          <p:cNvPr id="6" name="文本框 5"/>
          <p:cNvSpPr txBox="1"/>
          <p:nvPr/>
        </p:nvSpPr>
        <p:spPr>
          <a:xfrm>
            <a:off x="2354580" y="10202545"/>
            <a:ext cx="11407140" cy="2399665"/>
          </a:xfrm>
          <a:prstGeom prst="rect">
            <a:avLst/>
          </a:prstGeom>
          <a:noFill/>
        </p:spPr>
        <p:txBody>
          <a:bodyPr wrap="square" rtlCol="0" anchor="t">
            <a:spAutoFit/>
          </a:bodyPr>
          <a:lstStyle/>
          <a:p>
            <a:pPr marL="457200" lvl="0" indent="-457200" algn="l">
              <a:lnSpc>
                <a:spcPct val="150000"/>
              </a:lnSpc>
              <a:buClrTx/>
              <a:buSzTx/>
              <a:buFont typeface="Arial" panose="020B0604020202020204" pitchFamily="34" charset="0"/>
              <a:buChar char="•"/>
            </a:pPr>
            <a:r>
              <a:rPr lang="ja-JP" altLang="en-US" sz="2500" spc="100" dirty="0">
                <a:solidFill>
                  <a:schemeClr val="bg1"/>
                </a:solidFill>
                <a:latin typeface="黑体" charset="-122"/>
                <a:ea typeface="黑体" charset="-122"/>
                <a:sym typeface="+mn-ea"/>
              </a:rPr>
              <a:t>ピンポイント着陸</a:t>
            </a:r>
            <a:endParaRPr lang="ja-JP" altLang="en-US" sz="2500" spc="100" dirty="0">
              <a:solidFill>
                <a:schemeClr val="bg1"/>
              </a:solidFill>
              <a:latin typeface="黑体" charset="-122"/>
              <a:ea typeface="黑体" charset="-122"/>
              <a:sym typeface="+mn-ea"/>
            </a:endParaRPr>
          </a:p>
          <a:p>
            <a:pPr marL="457200" lvl="0" indent="-457200" algn="l">
              <a:lnSpc>
                <a:spcPct val="150000"/>
              </a:lnSpc>
              <a:buClrTx/>
              <a:buSzTx/>
              <a:buFont typeface="Arial" panose="020B0604020202020204" pitchFamily="34" charset="0"/>
              <a:buChar char="•"/>
            </a:pPr>
            <a:r>
              <a:rPr lang="ja-JP" altLang="en-US" sz="2500" spc="100" dirty="0">
                <a:solidFill>
                  <a:schemeClr val="bg1"/>
                </a:solidFill>
                <a:latin typeface="黑体" charset="-122"/>
                <a:ea typeface="黑体" charset="-122"/>
                <a:sym typeface="+mn-ea"/>
              </a:rPr>
              <a:t>スケジュール設定タスクやチームマネジメントに対応</a:t>
            </a:r>
            <a:endParaRPr lang="en-US" altLang="zh-CN" sz="2500" spc="100" dirty="0">
              <a:solidFill>
                <a:schemeClr val="bg1"/>
              </a:solidFill>
              <a:latin typeface="黑体" charset="-122"/>
              <a:ea typeface="黑体" charset="-122"/>
              <a:sym typeface="+mn-ea"/>
            </a:endParaRPr>
          </a:p>
          <a:p>
            <a:pPr marL="457200" lvl="0" indent="-457200" algn="l">
              <a:lnSpc>
                <a:spcPct val="150000"/>
              </a:lnSpc>
              <a:buClrTx/>
              <a:buSzTx/>
              <a:buFont typeface="Arial" panose="020B0604020202020204" pitchFamily="34" charset="0"/>
              <a:buChar char="•"/>
            </a:pPr>
            <a:r>
              <a:rPr lang="ja-JP" altLang="en-US" sz="2500" spc="100" dirty="0">
                <a:solidFill>
                  <a:schemeClr val="bg1"/>
                </a:solidFill>
                <a:latin typeface="黑体" charset="-122"/>
                <a:ea typeface="黑体" charset="-122"/>
                <a:sym typeface="+mn-ea"/>
              </a:rPr>
              <a:t>遠隔制御可能</a:t>
            </a:r>
            <a:endParaRPr lang="en-US" altLang="zh-CN" sz="2500" spc="100" dirty="0">
              <a:solidFill>
                <a:schemeClr val="bg1"/>
              </a:solidFill>
              <a:latin typeface="黑体" charset="-122"/>
              <a:ea typeface="黑体" charset="-122"/>
              <a:sym typeface="+mn-ea"/>
            </a:endParaRPr>
          </a:p>
          <a:p>
            <a:pPr marL="457200" lvl="0" indent="-457200" algn="l">
              <a:lnSpc>
                <a:spcPct val="150000"/>
              </a:lnSpc>
              <a:buClrTx/>
              <a:buSzTx/>
              <a:buFont typeface="Arial" panose="020B0604020202020204" pitchFamily="34" charset="0"/>
              <a:buChar char="•"/>
            </a:pPr>
            <a:r>
              <a:rPr lang="ja-JP" altLang="en-US" sz="2500" spc="100" dirty="0">
                <a:solidFill>
                  <a:schemeClr val="bg1"/>
                </a:solidFill>
                <a:latin typeface="黑体" charset="-122"/>
                <a:ea typeface="黑体" charset="-122"/>
                <a:sym typeface="+mn-ea"/>
              </a:rPr>
              <a:t>ドローンの電源制御も充電も自動的に</a:t>
            </a:r>
            <a:endParaRPr lang="ja-JP" altLang="en-US" sz="2500" spc="100" dirty="0">
              <a:solidFill>
                <a:schemeClr val="bg1"/>
              </a:solidFill>
              <a:latin typeface="黑体" charset="-122"/>
              <a:ea typeface="黑体" charset="-122"/>
              <a:sym typeface="+mn-ea"/>
            </a:endParaRPr>
          </a:p>
        </p:txBody>
      </p:sp>
      <p:sp>
        <p:nvSpPr>
          <p:cNvPr id="8" name="文本框 7"/>
          <p:cNvSpPr txBox="1"/>
          <p:nvPr/>
        </p:nvSpPr>
        <p:spPr>
          <a:xfrm>
            <a:off x="14907135" y="10202272"/>
            <a:ext cx="8006715" cy="1822450"/>
          </a:xfrm>
          <a:prstGeom prst="rect">
            <a:avLst/>
          </a:prstGeom>
          <a:noFill/>
        </p:spPr>
        <p:txBody>
          <a:bodyPr wrap="square" rtlCol="0" anchor="t">
            <a:spAutoFit/>
          </a:bodyPr>
          <a:lstStyle/>
          <a:p>
            <a:pPr marL="457200" lvl="0" indent="-457200" algn="l">
              <a:lnSpc>
                <a:spcPct val="150000"/>
              </a:lnSpc>
              <a:buClrTx/>
              <a:buSzTx/>
              <a:buFont typeface="Arial" panose="020B0604020202020204" pitchFamily="34" charset="0"/>
              <a:buChar char="•"/>
            </a:pPr>
            <a:r>
              <a:rPr lang="ja-JP" altLang="en-US" sz="2500" spc="100" dirty="0">
                <a:solidFill>
                  <a:schemeClr val="bg1"/>
                </a:solidFill>
                <a:latin typeface="黑体" charset="-122"/>
                <a:ea typeface="黑体" charset="-122"/>
                <a:sym typeface="+mn-ea"/>
              </a:rPr>
              <a:t>鉱山での監視・管理や森林観測、送電設備点検、河川観測など様々な業務で活躍できる</a:t>
            </a:r>
            <a:endParaRPr lang="en-US" altLang="zh-CN" sz="2500" spc="100" dirty="0">
              <a:solidFill>
                <a:schemeClr val="bg1"/>
              </a:solidFill>
              <a:latin typeface="黑体" charset="-122"/>
              <a:ea typeface="黑体" charset="-122"/>
              <a:sym typeface="+mn-ea"/>
            </a:endParaRPr>
          </a:p>
          <a:p>
            <a:pPr marL="457200" lvl="0" indent="-457200" algn="l">
              <a:lnSpc>
                <a:spcPct val="150000"/>
              </a:lnSpc>
              <a:buClrTx/>
              <a:buSzTx/>
              <a:buFont typeface="Arial" panose="020B0604020202020204" pitchFamily="34" charset="0"/>
              <a:buChar char="•"/>
            </a:pPr>
            <a:endParaRPr lang="en-US" altLang="zh-CN" sz="2500" spc="100" dirty="0">
              <a:solidFill>
                <a:schemeClr val="bg1"/>
              </a:solidFill>
              <a:latin typeface="黑体" charset="-122"/>
              <a:ea typeface="黑体" charset="-122"/>
              <a:sym typeface="+mn-ea"/>
            </a:endParaRPr>
          </a:p>
        </p:txBody>
      </p:sp>
      <p:pic>
        <p:nvPicPr>
          <p:cNvPr id="9" name="图片 8" descr="图片包含 游戏机&#10;&#10;描述已自动生成"/>
          <p:cNvPicPr>
            <a:picLocks noChangeAspect="1"/>
          </p:cNvPicPr>
          <p:nvPr/>
        </p:nvPicPr>
        <p:blipFill rotWithShape="1">
          <a:blip r:embed="rId2"/>
          <a:srcRect l="17515" t="17777" r="20114" b="14113"/>
          <a:stretch>
            <a:fillRect/>
          </a:stretch>
        </p:blipFill>
        <p:spPr>
          <a:xfrm>
            <a:off x="8363585" y="4104005"/>
            <a:ext cx="6889750" cy="4591050"/>
          </a:xfrm>
          <a:prstGeom prst="rect">
            <a:avLst/>
          </a:prstGeom>
        </p:spPr>
      </p:pic>
      <p:pic>
        <p:nvPicPr>
          <p:cNvPr id="10" name="图片 9" descr="T3渲染图"/>
          <p:cNvPicPr>
            <a:picLocks noChangeAspect="1"/>
          </p:cNvPicPr>
          <p:nvPr/>
        </p:nvPicPr>
        <p:blipFill>
          <a:blip r:embed="rId3"/>
          <a:srcRect l="27851" t="38213" r="36708" b="11257"/>
          <a:stretch>
            <a:fillRect/>
          </a:stretch>
        </p:blipFill>
        <p:spPr>
          <a:xfrm>
            <a:off x="2354580" y="1169035"/>
            <a:ext cx="5173345" cy="7419975"/>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15264765" cy="2082800"/>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chemeClr val="bg1"/>
                </a:solidFill>
                <a:latin typeface="Arial" panose="020B0604020202020204" pitchFamily="34" charset="0"/>
                <a:ea typeface="汉仪旗黑-55简" panose="00020600040101010101" charset="-122"/>
                <a:sym typeface="+mn-ea"/>
              </a:rPr>
              <a:t>1.1.3 DTower    </a:t>
            </a:r>
            <a:r>
              <a:rPr lang="ja-JP" altLang="en-US" sz="4300" b="1" spc="100" dirty="0">
                <a:solidFill>
                  <a:schemeClr val="bg1"/>
                </a:solidFill>
                <a:latin typeface="Arial" panose="020B0604020202020204" pitchFamily="34" charset="0"/>
                <a:ea typeface="汉仪旗黑-55简" panose="00020600040101010101" charset="-122"/>
                <a:sym typeface="+mn-ea"/>
              </a:rPr>
              <a:t>対応機種</a:t>
            </a:r>
            <a:r>
              <a:rPr lang="en-US" altLang="zh-CN" sz="4300" b="1" spc="100" dirty="0">
                <a:solidFill>
                  <a:schemeClr val="bg1"/>
                </a:solidFill>
                <a:latin typeface="Arial" panose="020B0604020202020204" pitchFamily="34" charset="0"/>
                <a:ea typeface="汉仪旗黑-55简" panose="00020600040101010101" charset="-122"/>
                <a:sym typeface="+mn-ea"/>
              </a:rPr>
              <a:t>Mavic &amp; Air 2S &amp;  </a:t>
            </a:r>
            <a:r>
              <a:rPr lang="en-US" altLang="zh-CN" sz="4300" b="1" spc="100" dirty="0" err="1">
                <a:solidFill>
                  <a:schemeClr val="bg1"/>
                </a:solidFill>
                <a:latin typeface="Arial" panose="020B0604020202020204" pitchFamily="34" charset="0"/>
                <a:ea typeface="汉仪旗黑-55简" panose="00020600040101010101" charset="-122"/>
                <a:sym typeface="+mn-ea"/>
              </a:rPr>
              <a:t>Enterprice</a:t>
            </a:r>
            <a:endParaRPr lang="en-US" altLang="zh-CN" sz="4300" b="1" spc="100" dirty="0">
              <a:solidFill>
                <a:schemeClr val="bg1"/>
              </a:solidFill>
              <a:latin typeface="Arial" panose="020B0604020202020204" pitchFamily="34" charset="0"/>
              <a:ea typeface="汉仪旗黑-55简" panose="00020600040101010101" charset="-122"/>
              <a:sym typeface="+mn-ea"/>
            </a:endParaRPr>
          </a:p>
          <a:p>
            <a:pPr algn="l">
              <a:lnSpc>
                <a:spcPct val="105000"/>
              </a:lnSpc>
            </a:pPr>
            <a:endParaRPr lang="en-US" altLang="zh-CN" sz="4300" b="1" spc="100" dirty="0">
              <a:solidFill>
                <a:schemeClr val="bg1"/>
              </a:solidFill>
              <a:latin typeface="Arial" panose="020B0604020202020204" pitchFamily="34" charset="0"/>
              <a:ea typeface="汉仪旗黑-55简" panose="00020600040101010101" charset="-122"/>
              <a:sym typeface="+mn-ea"/>
            </a:endParaRPr>
          </a:p>
          <a:p>
            <a:pPr algn="l">
              <a:lnSpc>
                <a:spcPct val="105000"/>
              </a:lnSpc>
            </a:pPr>
            <a:r>
              <a:rPr lang="ja-JP" altLang="en-US" sz="4300" b="1" spc="100" dirty="0">
                <a:solidFill>
                  <a:schemeClr val="bg1"/>
                </a:solidFill>
                <a:latin typeface="Arial" panose="020B0604020202020204" pitchFamily="34" charset="0"/>
                <a:ea typeface="汉仪旗黑-55简" panose="00020600040101010101" charset="-122"/>
                <a:sym typeface="+mn-ea"/>
              </a:rPr>
              <a:t>　　　　　</a:t>
            </a:r>
            <a:endParaRPr lang="ja-JP" altLang="en-US" sz="4300" b="1" spc="100" dirty="0">
              <a:solidFill>
                <a:schemeClr val="bg1"/>
              </a:solidFill>
              <a:latin typeface="Arial" panose="020B0604020202020204" pitchFamily="34" charset="0"/>
              <a:ea typeface="汉仪旗黑-55简" panose="00020600040101010101" charset="-122"/>
              <a:sym typeface="+mn-ea"/>
            </a:endParaRPr>
          </a:p>
        </p:txBody>
      </p:sp>
      <p:pic>
        <p:nvPicPr>
          <p:cNvPr id="10" name="图片 9" descr="T3渲染图"/>
          <p:cNvPicPr>
            <a:picLocks noChangeAspect="1"/>
          </p:cNvPicPr>
          <p:nvPr/>
        </p:nvPicPr>
        <p:blipFill>
          <a:blip r:embed="rId1"/>
          <a:srcRect l="27224" t="40740" r="35598" b="4107"/>
          <a:stretch>
            <a:fillRect/>
          </a:stretch>
        </p:blipFill>
        <p:spPr>
          <a:xfrm>
            <a:off x="1682750" y="1673225"/>
            <a:ext cx="5426710" cy="8050530"/>
          </a:xfrm>
          <a:prstGeom prst="rect">
            <a:avLst/>
          </a:prstGeom>
        </p:spPr>
      </p:pic>
      <p:pic>
        <p:nvPicPr>
          <p:cNvPr id="7" name="内容占位符 6" descr="软件"/>
          <p:cNvPicPr>
            <a:picLocks noChangeAspect="1"/>
          </p:cNvPicPr>
          <p:nvPr/>
        </p:nvPicPr>
        <p:blipFill>
          <a:blip r:embed="rId2"/>
          <a:stretch>
            <a:fillRect/>
          </a:stretch>
        </p:blipFill>
        <p:spPr>
          <a:xfrm>
            <a:off x="5701665" y="4479925"/>
            <a:ext cx="8006715" cy="4501515"/>
          </a:xfrm>
          <a:prstGeom prst="rect">
            <a:avLst/>
          </a:prstGeom>
        </p:spPr>
      </p:pic>
      <p:sp>
        <p:nvSpPr>
          <p:cNvPr id="2" name="文本框 1"/>
          <p:cNvSpPr txBox="1"/>
          <p:nvPr/>
        </p:nvSpPr>
        <p:spPr>
          <a:xfrm>
            <a:off x="1506220" y="8970645"/>
            <a:ext cx="4755432" cy="1476375"/>
          </a:xfrm>
          <a:prstGeom prst="rect">
            <a:avLst/>
          </a:prstGeom>
          <a:noFill/>
        </p:spPr>
        <p:txBody>
          <a:bodyPr wrap="square" rtlCol="0" anchor="t">
            <a:spAutoFit/>
          </a:bodyPr>
          <a:lstStyle/>
          <a:p>
            <a:pPr algn="ctr"/>
            <a:r>
              <a:rPr lang="ja-JP" altLang="en-US" sz="3000" b="1" spc="100" dirty="0">
                <a:solidFill>
                  <a:schemeClr val="bg1"/>
                </a:solidFill>
                <a:latin typeface="黑体" charset="-122"/>
                <a:ea typeface="黑体" charset="-122"/>
                <a:sym typeface="+mn-ea"/>
              </a:rPr>
              <a:t>ドローン・コントロールタワー</a:t>
            </a:r>
            <a:r>
              <a:rPr lang="en-US" altLang="ja-JP" sz="3000" b="1" spc="100" dirty="0">
                <a:solidFill>
                  <a:schemeClr val="bg1"/>
                </a:solidFill>
                <a:latin typeface="黑体" charset="-122"/>
                <a:ea typeface="黑体" charset="-122"/>
                <a:sym typeface="+mn-ea"/>
              </a:rPr>
              <a:t>T3</a:t>
            </a:r>
            <a:endParaRPr lang="en-US" altLang="zh-CN" sz="3000" b="1" spc="100" dirty="0">
              <a:solidFill>
                <a:schemeClr val="bg1"/>
              </a:solidFill>
              <a:latin typeface="黑体" charset="-122"/>
              <a:ea typeface="黑体" charset="-122"/>
              <a:sym typeface="+mn-ea"/>
            </a:endParaRPr>
          </a:p>
          <a:p>
            <a:pPr algn="ctr"/>
            <a:endParaRPr lang="en-US" altLang="zh-CN" sz="3000" b="1" spc="100" dirty="0">
              <a:solidFill>
                <a:schemeClr val="bg1"/>
              </a:solidFill>
              <a:latin typeface="黑体" charset="-122"/>
              <a:ea typeface="黑体" charset="-122"/>
              <a:sym typeface="+mn-ea"/>
            </a:endParaRPr>
          </a:p>
        </p:txBody>
      </p:sp>
      <p:sp>
        <p:nvSpPr>
          <p:cNvPr id="3" name="文本框 2"/>
          <p:cNvSpPr txBox="1"/>
          <p:nvPr/>
        </p:nvSpPr>
        <p:spPr>
          <a:xfrm>
            <a:off x="6802120" y="8970645"/>
            <a:ext cx="5806440" cy="101473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ja-JP" altLang="en-US" sz="3000" b="1" i="0" u="none" strike="noStrike" kern="1200" cap="none" spc="100" normalizeH="0" baseline="0" noProof="0" dirty="0">
                <a:ln>
                  <a:noFill/>
                </a:ln>
                <a:solidFill>
                  <a:schemeClr val="bg1"/>
                </a:solidFill>
                <a:effectLst/>
                <a:uLnTx/>
                <a:uFillTx/>
                <a:latin typeface="黑体" charset="-122"/>
                <a:ea typeface="黑体" charset="-122"/>
                <a:cs typeface="+mn-cs"/>
                <a:sym typeface="+mn-ea"/>
              </a:rPr>
              <a:t>運行管理システム</a:t>
            </a:r>
            <a:r>
              <a:rPr kumimoji="0" lang="en-US" altLang="zh-CN" sz="3000" b="1" i="0" u="none" strike="noStrike" kern="1200" cap="none" spc="100" normalizeH="0" baseline="0" noProof="0" dirty="0" err="1">
                <a:ln>
                  <a:noFill/>
                </a:ln>
                <a:solidFill>
                  <a:schemeClr val="bg1"/>
                </a:solidFill>
                <a:effectLst/>
                <a:uLnTx/>
                <a:uFillTx/>
                <a:latin typeface="黑体" charset="-122"/>
                <a:ea typeface="黑体" charset="-122"/>
                <a:cs typeface="+mn-cs"/>
                <a:sym typeface="+mn-ea"/>
              </a:rPr>
              <a:t>Freesky</a:t>
            </a:r>
            <a:endParaRPr kumimoji="0" lang="en-US" altLang="zh-CN" sz="3000" b="1" i="0" u="none" strike="noStrike" kern="1200" cap="none" spc="100" normalizeH="0" baseline="0" noProof="0" dirty="0">
              <a:ln>
                <a:noFill/>
              </a:ln>
              <a:solidFill>
                <a:schemeClr val="bg1"/>
              </a:solidFill>
              <a:effectLst/>
              <a:uLnTx/>
              <a:uFillTx/>
              <a:latin typeface="黑体" charset="-122"/>
              <a:ea typeface="黑体"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3000" b="1" i="0" u="none" strike="noStrike" kern="1200" cap="none" spc="100" normalizeH="0" baseline="0" noProof="0" dirty="0">
              <a:ln>
                <a:noFill/>
              </a:ln>
              <a:solidFill>
                <a:schemeClr val="bg1"/>
              </a:solidFill>
              <a:effectLst/>
              <a:uLnTx/>
              <a:uFillTx/>
              <a:latin typeface="黑体" charset="-122"/>
              <a:ea typeface="黑体" charset="-122"/>
              <a:cs typeface="+mn-cs"/>
              <a:sym typeface="+mn-ea"/>
            </a:endParaRPr>
          </a:p>
        </p:txBody>
      </p:sp>
      <p:sp>
        <p:nvSpPr>
          <p:cNvPr id="6" name="文本框 5"/>
          <p:cNvSpPr txBox="1"/>
          <p:nvPr/>
        </p:nvSpPr>
        <p:spPr>
          <a:xfrm>
            <a:off x="15156180" y="4122420"/>
            <a:ext cx="5860415" cy="3322955"/>
          </a:xfrm>
          <a:prstGeom prst="rect">
            <a:avLst/>
          </a:prstGeom>
          <a:noFill/>
        </p:spPr>
        <p:txBody>
          <a:bodyPr wrap="square" rtlCol="0" anchor="t">
            <a:spAutoFit/>
          </a:bodyPr>
          <a:lstStyle/>
          <a:p>
            <a:pPr marL="457200" lvl="0" indent="-457200" algn="l">
              <a:lnSpc>
                <a:spcPct val="150000"/>
              </a:lnSpc>
              <a:buClrTx/>
              <a:buSzTx/>
              <a:buFont typeface="Arial" panose="020B0604020202020204" pitchFamily="34" charset="0"/>
              <a:buChar char="•"/>
            </a:pPr>
            <a:r>
              <a:rPr lang="ja-JP" altLang="en-US" sz="2800" spc="100" dirty="0">
                <a:solidFill>
                  <a:schemeClr val="bg1"/>
                </a:solidFill>
                <a:latin typeface="黑体" charset="-122"/>
                <a:ea typeface="黑体" charset="-122"/>
                <a:sym typeface="+mn-ea"/>
              </a:rPr>
              <a:t>遠隔制御可能</a:t>
            </a:r>
            <a:endParaRPr lang="zh-CN" altLang="en-US" sz="2800" spc="100" dirty="0">
              <a:solidFill>
                <a:schemeClr val="bg1"/>
              </a:solidFill>
              <a:latin typeface="黑体" charset="-122"/>
              <a:ea typeface="黑体" charset="-122"/>
              <a:sym typeface="+mn-ea"/>
            </a:endParaRPr>
          </a:p>
          <a:p>
            <a:pPr marL="457200" lvl="0" indent="-457200" algn="l">
              <a:lnSpc>
                <a:spcPct val="150000"/>
              </a:lnSpc>
              <a:buClrTx/>
              <a:buSzTx/>
              <a:buFont typeface="Arial" panose="020B0604020202020204" pitchFamily="34" charset="0"/>
              <a:buChar char="•"/>
            </a:pPr>
            <a:r>
              <a:rPr lang="ja-JP" altLang="en-US" sz="2800" spc="100" dirty="0">
                <a:solidFill>
                  <a:schemeClr val="bg1"/>
                </a:solidFill>
                <a:latin typeface="黑体" charset="-122"/>
                <a:ea typeface="黑体" charset="-122"/>
                <a:sym typeface="+mn-ea"/>
              </a:rPr>
              <a:t>ウェイポイントミッションやスケジュール設定タスク、チームマネジメントに対応</a:t>
            </a:r>
            <a:endParaRPr lang="en-US" altLang="zh-CN" sz="2800" spc="100" dirty="0">
              <a:solidFill>
                <a:schemeClr val="bg1"/>
              </a:solidFill>
              <a:latin typeface="黑体" charset="-122"/>
              <a:ea typeface="黑体" charset="-122"/>
              <a:sym typeface="+mn-ea"/>
            </a:endParaRPr>
          </a:p>
          <a:p>
            <a:pPr marL="457200" lvl="0" indent="-457200" algn="l">
              <a:lnSpc>
                <a:spcPct val="150000"/>
              </a:lnSpc>
              <a:buClrTx/>
              <a:buSzTx/>
              <a:buFont typeface="Arial" panose="020B0604020202020204" pitchFamily="34" charset="0"/>
              <a:buChar char="•"/>
            </a:pPr>
            <a:endParaRPr lang="en-US" altLang="zh-CN" sz="2800" spc="100" dirty="0">
              <a:solidFill>
                <a:schemeClr val="bg1"/>
              </a:solidFill>
              <a:latin typeface="黑体" charset="-122"/>
              <a:ea typeface="黑体" charset="-122"/>
              <a:sym typeface="+mn-ea"/>
            </a:endParaRPr>
          </a:p>
        </p:txBody>
      </p:sp>
      <p:sp>
        <p:nvSpPr>
          <p:cNvPr id="4" name="文本框 3"/>
          <p:cNvSpPr txBox="1"/>
          <p:nvPr/>
        </p:nvSpPr>
        <p:spPr>
          <a:xfrm>
            <a:off x="15301595" y="8008620"/>
            <a:ext cx="5860415" cy="2030095"/>
          </a:xfrm>
          <a:prstGeom prst="rect">
            <a:avLst/>
          </a:prstGeom>
          <a:noFill/>
        </p:spPr>
        <p:txBody>
          <a:bodyPr wrap="square" rtlCol="0" anchor="t">
            <a:spAutoFit/>
          </a:bodyPr>
          <a:lstStyle/>
          <a:p>
            <a:pPr marL="457200" lvl="0" indent="-457200" algn="l">
              <a:lnSpc>
                <a:spcPct val="150000"/>
              </a:lnSpc>
              <a:buClrTx/>
              <a:buSzTx/>
              <a:buFont typeface="Arial" panose="020B0604020202020204" pitchFamily="34" charset="0"/>
              <a:buChar char="•"/>
            </a:pPr>
            <a:r>
              <a:rPr lang="ja-JP" altLang="en-US" sz="2800" spc="100" dirty="0">
                <a:solidFill>
                  <a:schemeClr val="bg1"/>
                </a:solidFill>
                <a:latin typeface="黑体" charset="-122"/>
                <a:ea typeface="黑体" charset="-122"/>
                <a:sym typeface="+mn-ea"/>
              </a:rPr>
              <a:t>人が介在する業務に向いている</a:t>
            </a:r>
            <a:endParaRPr lang="en-US" altLang="zh-CN" sz="2800" spc="100" dirty="0">
              <a:solidFill>
                <a:schemeClr val="bg1"/>
              </a:solidFill>
              <a:latin typeface="黑体" charset="-122"/>
              <a:ea typeface="黑体" charset="-122"/>
              <a:sym typeface="+mn-ea"/>
            </a:endParaRPr>
          </a:p>
          <a:p>
            <a:pPr marL="457200" lvl="0" indent="-457200" algn="l">
              <a:lnSpc>
                <a:spcPct val="150000"/>
              </a:lnSpc>
              <a:buClrTx/>
              <a:buSzTx/>
              <a:buFont typeface="Arial" panose="020B0604020202020204" pitchFamily="34" charset="0"/>
              <a:buChar char="•"/>
            </a:pPr>
            <a:r>
              <a:rPr lang="ja-JP" altLang="en-US" sz="2800" spc="100" dirty="0">
                <a:solidFill>
                  <a:schemeClr val="bg1"/>
                </a:solidFill>
                <a:latin typeface="黑体" charset="-122"/>
                <a:ea typeface="黑体" charset="-122"/>
                <a:sym typeface="+mn-ea"/>
              </a:rPr>
              <a:t>優れたコスパ</a:t>
            </a:r>
            <a:endParaRPr lang="en-US" altLang="zh-CN" sz="2800" spc="100" dirty="0">
              <a:solidFill>
                <a:schemeClr val="bg1"/>
              </a:solidFill>
              <a:latin typeface="黑体" charset="-122"/>
              <a:ea typeface="黑体" charset="-122"/>
              <a:sym typeface="+mn-ea"/>
            </a:endParaRPr>
          </a:p>
          <a:p>
            <a:pPr marL="457200" lvl="0" indent="-457200" algn="l">
              <a:lnSpc>
                <a:spcPct val="150000"/>
              </a:lnSpc>
              <a:buClrTx/>
              <a:buSzTx/>
              <a:buFont typeface="Arial" panose="020B0604020202020204" pitchFamily="34" charset="0"/>
              <a:buChar char="•"/>
            </a:pPr>
            <a:r>
              <a:rPr lang="ja-JP" altLang="en-US" sz="2800" spc="100" dirty="0">
                <a:solidFill>
                  <a:schemeClr val="bg1"/>
                </a:solidFill>
                <a:latin typeface="黑体" charset="-122"/>
                <a:ea typeface="黑体" charset="-122"/>
                <a:sym typeface="+mn-ea"/>
              </a:rPr>
              <a:t>半自動タイプ</a:t>
            </a:r>
            <a:endParaRPr lang="ja-JP" altLang="en-US" sz="2800" spc="100" dirty="0">
              <a:solidFill>
                <a:schemeClr val="bg1"/>
              </a:solidFill>
              <a:latin typeface="黑体" charset="-122"/>
              <a:ea typeface="黑体" charset="-122"/>
              <a:sym typeface="+mn-ea"/>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06" name="image 606"/>
          <p:cNvPicPr>
            <a:picLocks noChangeAspect="1"/>
          </p:cNvPicPr>
          <p:nvPr/>
        </p:nvPicPr>
        <p:blipFill>
          <a:blip r:embed="rId1"/>
          <a:srcRect/>
          <a:stretch>
            <a:fillRect/>
          </a:stretch>
        </p:blipFill>
        <p:spPr>
          <a:xfrm>
            <a:off x="10528300" y="8636000"/>
            <a:ext cx="3022600" cy="571500"/>
          </a:xfrm>
          <a:prstGeom prst="rect">
            <a:avLst/>
          </a:prstGeom>
        </p:spPr>
      </p:pic>
      <p:pic>
        <p:nvPicPr>
          <p:cNvPr id="9607" name="image 607"/>
          <p:cNvPicPr>
            <a:picLocks noChangeAspect="1"/>
          </p:cNvPicPr>
          <p:nvPr/>
        </p:nvPicPr>
        <p:blipFill>
          <a:blip r:embed="rId1"/>
          <a:srcRect/>
          <a:stretch>
            <a:fillRect/>
          </a:stretch>
        </p:blipFill>
        <p:spPr>
          <a:xfrm>
            <a:off x="17792700" y="8636000"/>
            <a:ext cx="3022600" cy="571500"/>
          </a:xfrm>
          <a:prstGeom prst="rect">
            <a:avLst/>
          </a:prstGeom>
        </p:spPr>
      </p:pic>
      <p:sp>
        <p:nvSpPr>
          <p:cNvPr id="10" name="半闭框 9"/>
          <p:cNvSpPr/>
          <p:nvPr/>
        </p:nvSpPr>
        <p:spPr>
          <a:xfrm rot="5400000">
            <a:off x="22226270" y="-1378585"/>
            <a:ext cx="779145" cy="3535680"/>
          </a:xfrm>
          <a:prstGeom prst="halfFrame">
            <a:avLst/>
          </a:prstGeom>
          <a:gradFill>
            <a:gsLst>
              <a:gs pos="100000">
                <a:srgbClr val="E30000"/>
              </a:gs>
              <a:gs pos="100000">
                <a:srgbClr val="760303"/>
              </a:gs>
            </a:gsLst>
            <a:lin ang="5400000" scaled="0"/>
          </a:gra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Object 403"/>
          <p:cNvSpPr txBox="1"/>
          <p:nvPr/>
        </p:nvSpPr>
        <p:spPr>
          <a:xfrm>
            <a:off x="18089217" y="311150"/>
            <a:ext cx="5897908" cy="451485"/>
          </a:xfrm>
          <a:prstGeom prst="rect">
            <a:avLst/>
          </a:prstGeom>
        </p:spPr>
        <p:txBody>
          <a:bodyPr vert="horz" wrap="square" lIns="0" tIns="0" rIns="0" bIns="0" rtlCol="0" anchor="t" anchorCtr="0">
            <a:spAutoFit/>
          </a:bodyPr>
          <a:lstStyle/>
          <a:p>
            <a:pPr algn="r">
              <a:lnSpc>
                <a:spcPct val="105000"/>
              </a:lnSpc>
            </a:pPr>
            <a:r>
              <a:rPr lang="en-US" altLang="zh-CN" sz="2800" b="1" spc="100" dirty="0">
                <a:solidFill>
                  <a:schemeClr val="bg1"/>
                </a:solidFill>
                <a:latin typeface="Arial" panose="020B0604020202020204" pitchFamily="34" charset="0"/>
                <a:ea typeface="OPPOSans-L" panose="00020600040101010101" charset="-122"/>
                <a:sym typeface="+mn-ea"/>
              </a:rPr>
              <a:t> </a:t>
            </a:r>
            <a:r>
              <a:rPr lang="ja-JP" altLang="en-US" sz="2800" b="1" spc="100" dirty="0">
                <a:solidFill>
                  <a:schemeClr val="bg1"/>
                </a:solidFill>
                <a:latin typeface="Arial" panose="020B0604020202020204" pitchFamily="34" charset="0"/>
                <a:ea typeface="OPPOSans-L" panose="00020600040101010101" charset="-122"/>
                <a:sym typeface="+mn-ea"/>
              </a:rPr>
              <a:t>一般向けソリューション</a:t>
            </a:r>
            <a:endParaRPr lang="ja-JP" altLang="en-US" sz="2800" b="1" spc="100" dirty="0">
              <a:solidFill>
                <a:schemeClr val="bg1"/>
              </a:solidFill>
              <a:latin typeface="Arial" panose="020B0604020202020204" pitchFamily="34" charset="0"/>
              <a:ea typeface="OPPOSans-L" panose="00020600040101010101" charset="-122"/>
              <a:sym typeface="+mn-ea"/>
            </a:endParaRPr>
          </a:p>
        </p:txBody>
      </p:sp>
      <p:sp>
        <p:nvSpPr>
          <p:cNvPr id="403" name="Object 403"/>
          <p:cNvSpPr txBox="1"/>
          <p:nvPr/>
        </p:nvSpPr>
        <p:spPr>
          <a:xfrm>
            <a:off x="1506220" y="1005205"/>
            <a:ext cx="16026406" cy="694055"/>
          </a:xfrm>
          <a:prstGeom prst="rect">
            <a:avLst/>
          </a:prstGeom>
        </p:spPr>
        <p:txBody>
          <a:bodyPr vert="horz" wrap="square" lIns="0" tIns="0" rIns="0" bIns="0" rtlCol="0" anchor="t" anchorCtr="0">
            <a:spAutoFit/>
          </a:bodyPr>
          <a:lstStyle/>
          <a:p>
            <a:pPr algn="l">
              <a:lnSpc>
                <a:spcPct val="105000"/>
              </a:lnSpc>
            </a:pPr>
            <a:r>
              <a:rPr lang="en-US" altLang="zh-CN" sz="4300" b="1" spc="100" dirty="0">
                <a:solidFill>
                  <a:schemeClr val="bg1"/>
                </a:solidFill>
                <a:latin typeface="Arial" panose="020B0604020202020204" pitchFamily="34" charset="0"/>
                <a:ea typeface="汉仪旗黑-55简" panose="00020600040101010101" charset="-122"/>
                <a:sym typeface="+mn-ea"/>
              </a:rPr>
              <a:t>1.2.1 DNEST3 - H50   </a:t>
            </a:r>
            <a:r>
              <a:rPr lang="ja-JP" altLang="en-US" sz="4300" b="1" spc="100" dirty="0">
                <a:solidFill>
                  <a:schemeClr val="bg1"/>
                </a:solidFill>
                <a:latin typeface="Arial" panose="020B0604020202020204" pitchFamily="34" charset="0"/>
                <a:ea typeface="汉仪旗黑-55简" panose="00020600040101010101" charset="-122"/>
                <a:sym typeface="+mn-ea"/>
              </a:rPr>
              <a:t>対応機種</a:t>
            </a:r>
            <a:r>
              <a:rPr lang="en-US" altLang="ja-JP" sz="4300" b="1" spc="100" dirty="0">
                <a:solidFill>
                  <a:schemeClr val="bg1"/>
                </a:solidFill>
                <a:latin typeface="Arial" panose="020B0604020202020204" pitchFamily="34" charset="0"/>
                <a:ea typeface="汉仪旗黑-55简" panose="00020600040101010101" charset="-122"/>
                <a:sym typeface="+mn-ea"/>
              </a:rPr>
              <a:t>M</a:t>
            </a:r>
            <a:r>
              <a:rPr lang="en-US" altLang="zh-CN" sz="4300" b="1" spc="100" dirty="0">
                <a:solidFill>
                  <a:schemeClr val="bg1"/>
                </a:solidFill>
                <a:latin typeface="Arial" panose="020B0604020202020204" pitchFamily="34" charset="0"/>
                <a:ea typeface="汉仪旗黑-55简" panose="00020600040101010101" charset="-122"/>
                <a:sym typeface="+mn-ea"/>
              </a:rPr>
              <a:t>ini</a:t>
            </a:r>
            <a:endParaRPr lang="en-US" altLang="zh-CN" sz="4300" b="1" spc="100" dirty="0">
              <a:solidFill>
                <a:schemeClr val="bg1"/>
              </a:solidFill>
              <a:latin typeface="Arial" panose="020B0604020202020204" pitchFamily="34" charset="0"/>
              <a:ea typeface="汉仪旗黑-55简" panose="00020600040101010101" charset="-122"/>
              <a:sym typeface="+mn-ea"/>
            </a:endParaRPr>
          </a:p>
        </p:txBody>
      </p:sp>
      <p:pic>
        <p:nvPicPr>
          <p:cNvPr id="4" name="图片 3" descr="手柄透明底"/>
          <p:cNvPicPr>
            <a:picLocks noChangeAspect="1"/>
          </p:cNvPicPr>
          <p:nvPr/>
        </p:nvPicPr>
        <p:blipFill>
          <a:blip r:embed="rId2"/>
          <a:stretch>
            <a:fillRect/>
          </a:stretch>
        </p:blipFill>
        <p:spPr>
          <a:xfrm>
            <a:off x="10119995" y="4152900"/>
            <a:ext cx="4144010" cy="3108325"/>
          </a:xfrm>
          <a:prstGeom prst="rect">
            <a:avLst/>
          </a:prstGeom>
        </p:spPr>
      </p:pic>
      <p:pic>
        <p:nvPicPr>
          <p:cNvPr id="6" name="图片 5" descr="blackbox1"/>
          <p:cNvPicPr>
            <a:picLocks noChangeAspect="1"/>
          </p:cNvPicPr>
          <p:nvPr/>
        </p:nvPicPr>
        <p:blipFill>
          <a:blip r:embed="rId3"/>
          <a:stretch>
            <a:fillRect/>
          </a:stretch>
        </p:blipFill>
        <p:spPr>
          <a:xfrm>
            <a:off x="10528300" y="2303145"/>
            <a:ext cx="3089910" cy="3089910"/>
          </a:xfrm>
          <a:prstGeom prst="rect">
            <a:avLst/>
          </a:prstGeom>
        </p:spPr>
      </p:pic>
      <p:pic>
        <p:nvPicPr>
          <p:cNvPr id="7" name="图片 6" descr="D50 白色"/>
          <p:cNvPicPr>
            <a:picLocks noChangeAspect="1"/>
          </p:cNvPicPr>
          <p:nvPr/>
        </p:nvPicPr>
        <p:blipFill>
          <a:blip r:embed="rId4"/>
          <a:stretch>
            <a:fillRect/>
          </a:stretch>
        </p:blipFill>
        <p:spPr>
          <a:xfrm>
            <a:off x="1148715" y="1920240"/>
            <a:ext cx="8539480" cy="5340985"/>
          </a:xfrm>
          <a:prstGeom prst="rect">
            <a:avLst/>
          </a:prstGeom>
        </p:spPr>
      </p:pic>
      <p:pic>
        <p:nvPicPr>
          <p:cNvPr id="17" name="图片 16" descr="Mini3含脚架"/>
          <p:cNvPicPr>
            <a:picLocks noChangeAspect="1"/>
          </p:cNvPicPr>
          <p:nvPr/>
        </p:nvPicPr>
        <p:blipFill>
          <a:blip r:embed="rId5"/>
          <a:stretch>
            <a:fillRect/>
          </a:stretch>
        </p:blipFill>
        <p:spPr>
          <a:xfrm>
            <a:off x="16261715" y="2303145"/>
            <a:ext cx="6084570" cy="4574540"/>
          </a:xfrm>
          <a:prstGeom prst="rect">
            <a:avLst/>
          </a:prstGeom>
        </p:spPr>
      </p:pic>
      <p:sp>
        <p:nvSpPr>
          <p:cNvPr id="2" name="文本框 1"/>
          <p:cNvSpPr txBox="1"/>
          <p:nvPr/>
        </p:nvSpPr>
        <p:spPr>
          <a:xfrm>
            <a:off x="2766378" y="7094359"/>
            <a:ext cx="5302885" cy="753110"/>
          </a:xfrm>
          <a:prstGeom prst="rect">
            <a:avLst/>
          </a:prstGeom>
          <a:noFill/>
        </p:spPr>
        <p:txBody>
          <a:bodyPr wrap="square" rtlCol="0" anchor="t">
            <a:spAutoFit/>
          </a:bodyPr>
          <a:lstStyle/>
          <a:p>
            <a:pPr algn="ctr"/>
            <a:r>
              <a:rPr lang="ja-JP" altLang="en-US" sz="4300" spc="100" dirty="0">
                <a:solidFill>
                  <a:schemeClr val="bg1"/>
                </a:solidFill>
                <a:latin typeface="黑体" charset="-122"/>
                <a:ea typeface="黑体" charset="-122"/>
                <a:sym typeface="+mn-ea"/>
              </a:rPr>
              <a:t>ドローンポート</a:t>
            </a:r>
            <a:r>
              <a:rPr lang="en-US" altLang="ja-JP" sz="4300" spc="100" dirty="0">
                <a:solidFill>
                  <a:schemeClr val="bg1"/>
                </a:solidFill>
                <a:latin typeface="黑体" charset="-122"/>
                <a:ea typeface="黑体" charset="-122"/>
                <a:sym typeface="+mn-ea"/>
              </a:rPr>
              <a:t>D50</a:t>
            </a:r>
            <a:endParaRPr lang="en-US" altLang="ja-JP" sz="4300" spc="100" dirty="0">
              <a:solidFill>
                <a:schemeClr val="bg1"/>
              </a:solidFill>
              <a:latin typeface="黑体" charset="-122"/>
              <a:ea typeface="黑体" charset="-122"/>
              <a:sym typeface="+mn-ea"/>
            </a:endParaRPr>
          </a:p>
        </p:txBody>
      </p:sp>
      <p:sp>
        <p:nvSpPr>
          <p:cNvPr id="3" name="文本框 2"/>
          <p:cNvSpPr txBox="1"/>
          <p:nvPr/>
        </p:nvSpPr>
        <p:spPr>
          <a:xfrm>
            <a:off x="9370267" y="7072109"/>
            <a:ext cx="8361266" cy="753110"/>
          </a:xfrm>
          <a:prstGeom prst="rect">
            <a:avLst/>
          </a:prstGeom>
          <a:noFill/>
        </p:spPr>
        <p:txBody>
          <a:bodyPr wrap="square" rtlCol="0" anchor="t">
            <a:spAutoFit/>
          </a:bodyPr>
          <a:lstStyle/>
          <a:p>
            <a:pPr algn="ctr"/>
            <a:r>
              <a:rPr lang="ja-JP" altLang="en-US" sz="4300" spc="100" dirty="0">
                <a:solidFill>
                  <a:schemeClr val="bg1"/>
                </a:solidFill>
                <a:latin typeface="黑体" charset="-122"/>
                <a:ea typeface="黑体" charset="-122"/>
                <a:cs typeface="黑体" charset="-122"/>
                <a:sym typeface="+mn-ea"/>
              </a:rPr>
              <a:t>ブラックボックス</a:t>
            </a:r>
            <a:r>
              <a:rPr lang="en-US" altLang="ja-JP" sz="4300" spc="100" dirty="0">
                <a:solidFill>
                  <a:schemeClr val="bg1"/>
                </a:solidFill>
                <a:latin typeface="黑体" charset="-122"/>
                <a:ea typeface="黑体" charset="-122"/>
                <a:cs typeface="黑体" charset="-122"/>
                <a:sym typeface="+mn-ea"/>
              </a:rPr>
              <a:t>+</a:t>
            </a:r>
            <a:r>
              <a:rPr lang="ja-JP" altLang="en-US" sz="4300" spc="100" dirty="0">
                <a:solidFill>
                  <a:schemeClr val="bg1"/>
                </a:solidFill>
                <a:latin typeface="黑体" charset="-122"/>
                <a:ea typeface="黑体" charset="-122"/>
                <a:cs typeface="黑体" charset="-122"/>
                <a:sym typeface="+mn-ea"/>
              </a:rPr>
              <a:t>コンソール</a:t>
            </a:r>
            <a:endParaRPr lang="ja-JP" altLang="en-US" sz="4300" spc="100" dirty="0">
              <a:solidFill>
                <a:schemeClr val="bg1"/>
              </a:solidFill>
              <a:latin typeface="黑体" charset="-122"/>
              <a:ea typeface="黑体" charset="-122"/>
              <a:cs typeface="黑体" charset="-122"/>
              <a:sym typeface="+mn-ea"/>
            </a:endParaRPr>
          </a:p>
        </p:txBody>
      </p:sp>
      <p:sp>
        <p:nvSpPr>
          <p:cNvPr id="5" name="文本框 4"/>
          <p:cNvSpPr txBox="1"/>
          <p:nvPr/>
        </p:nvSpPr>
        <p:spPr>
          <a:xfrm>
            <a:off x="18267045" y="7094220"/>
            <a:ext cx="2073275" cy="753110"/>
          </a:xfrm>
          <a:prstGeom prst="rect">
            <a:avLst/>
          </a:prstGeom>
          <a:noFill/>
        </p:spPr>
        <p:txBody>
          <a:bodyPr wrap="square" rtlCol="0" anchor="t">
            <a:spAutoFit/>
          </a:bodyPr>
          <a:lstStyle/>
          <a:p>
            <a:r>
              <a:rPr lang="en-US" altLang="zh-CN" sz="4300" spc="100" dirty="0">
                <a:solidFill>
                  <a:srgbClr val="FFFFFF"/>
                </a:solidFill>
                <a:latin typeface="Arial" panose="020B0604020202020204" pitchFamily="34" charset="0"/>
                <a:ea typeface="OPPOSans-L" panose="00020600040101010101" charset="-122"/>
                <a:sym typeface="+mn-ea"/>
              </a:rPr>
              <a:t>Mini 3</a:t>
            </a:r>
            <a:endParaRPr lang="en-US" altLang="zh-CN" sz="4300" spc="100" dirty="0">
              <a:solidFill>
                <a:srgbClr val="FFFFFF"/>
              </a:solidFill>
              <a:latin typeface="Arial" panose="020B0604020202020204" pitchFamily="34" charset="0"/>
              <a:ea typeface="OPPOSans-L" panose="00020600040101010101" charset="-122"/>
              <a:sym typeface="+mn-ea"/>
            </a:endParaRPr>
          </a:p>
        </p:txBody>
      </p:sp>
      <p:sp>
        <p:nvSpPr>
          <p:cNvPr id="12" name="文本框 11"/>
          <p:cNvSpPr txBox="1"/>
          <p:nvPr/>
        </p:nvSpPr>
        <p:spPr>
          <a:xfrm>
            <a:off x="1210310" y="9207500"/>
            <a:ext cx="22378737" cy="3415030"/>
          </a:xfrm>
          <a:prstGeom prst="rect">
            <a:avLst/>
          </a:prstGeom>
          <a:noFill/>
        </p:spPr>
        <p:txBody>
          <a:bodyPr wrap="square" rtlCol="0" anchor="t">
            <a:spAutoFit/>
          </a:bodyPr>
          <a:lstStyle/>
          <a:p>
            <a:pPr marL="171450" indent="-171450">
              <a:lnSpc>
                <a:spcPct val="150000"/>
              </a:lnSpc>
              <a:buFont typeface="Wingdings" panose="05000000000000000000" charset="0"/>
              <a:buChar char="Ø"/>
            </a:pPr>
            <a:r>
              <a:rPr lang="en-US" altLang="ja-JP" sz="2400" dirty="0">
                <a:solidFill>
                  <a:schemeClr val="bg1"/>
                </a:solidFill>
                <a:latin typeface="Arial" panose="020B0604020202020204" pitchFamily="34" charset="0"/>
                <a:ea typeface="黑体" charset="-122"/>
                <a:cs typeface="黑体" charset="-122"/>
              </a:rPr>
              <a:t> </a:t>
            </a:r>
            <a:r>
              <a:rPr lang="ja-JP" altLang="en-US" sz="2400" dirty="0">
                <a:solidFill>
                  <a:schemeClr val="bg1"/>
                </a:solidFill>
                <a:latin typeface="Arial" panose="020B0604020202020204" pitchFamily="34" charset="0"/>
                <a:ea typeface="黑体" charset="-122"/>
                <a:cs typeface="黑体" charset="-122"/>
              </a:rPr>
              <a:t>巡回がより効率的に</a:t>
            </a:r>
            <a:endParaRPr lang="zh-CN" altLang="en-US" sz="2400" dirty="0">
              <a:solidFill>
                <a:schemeClr val="bg1"/>
              </a:solidFill>
              <a:latin typeface="Arial" panose="020B0604020202020204" pitchFamily="34" charset="0"/>
              <a:ea typeface="黑体" charset="-122"/>
              <a:cs typeface="黑体" charset="-122"/>
            </a:endParaRPr>
          </a:p>
          <a:p>
            <a:pPr>
              <a:lnSpc>
                <a:spcPct val="150000"/>
              </a:lnSpc>
              <a:buFont typeface="Wingdings" panose="05000000000000000000" charset="0"/>
            </a:pPr>
            <a:r>
              <a:rPr lang="en-US" altLang="zh-CN" sz="2400" dirty="0">
                <a:solidFill>
                  <a:schemeClr val="bg1"/>
                </a:solidFill>
                <a:latin typeface="Arial" panose="020B0604020202020204" pitchFamily="34" charset="0"/>
                <a:ea typeface="黑体" charset="-122"/>
                <a:cs typeface="黑体" charset="-122"/>
              </a:rPr>
              <a:t>   </a:t>
            </a:r>
            <a:r>
              <a:rPr lang="en-US" altLang="ja-JP" sz="2400" dirty="0">
                <a:solidFill>
                  <a:schemeClr val="bg1"/>
                </a:solidFill>
                <a:latin typeface="Arial" panose="020B0604020202020204" pitchFamily="34" charset="0"/>
                <a:ea typeface="黑体" charset="-122"/>
                <a:cs typeface="黑体" charset="-122"/>
              </a:rPr>
              <a:t>UAV</a:t>
            </a:r>
            <a:r>
              <a:rPr lang="ja-JP" altLang="en-US" sz="2400" dirty="0">
                <a:solidFill>
                  <a:schemeClr val="bg1"/>
                </a:solidFill>
                <a:latin typeface="Arial" panose="020B0604020202020204" pitchFamily="34" charset="0"/>
                <a:ea typeface="黑体" charset="-122"/>
                <a:cs typeface="黑体" charset="-122"/>
              </a:rPr>
              <a:t>を用いれば、</a:t>
            </a:r>
            <a:r>
              <a:rPr lang="en-US" altLang="ja-JP" sz="2400" dirty="0">
                <a:solidFill>
                  <a:schemeClr val="bg1"/>
                </a:solidFill>
                <a:latin typeface="Arial" panose="020B0604020202020204" pitchFamily="34" charset="0"/>
                <a:ea typeface="黑体" charset="-122"/>
                <a:cs typeface="黑体" charset="-122"/>
              </a:rPr>
              <a:t>2</a:t>
            </a:r>
            <a:r>
              <a:rPr lang="ja-JP" altLang="en-US" sz="2400" dirty="0">
                <a:solidFill>
                  <a:schemeClr val="bg1"/>
                </a:solidFill>
                <a:latin typeface="Arial" panose="020B0604020202020204" pitchFamily="34" charset="0"/>
                <a:ea typeface="黑体" charset="-122"/>
                <a:cs typeface="黑体" charset="-122"/>
              </a:rPr>
              <a:t>平方キロメートル範囲内の巡回とターゲット検知は</a:t>
            </a:r>
            <a:r>
              <a:rPr lang="en-US" altLang="ja-JP" sz="2400" dirty="0">
                <a:solidFill>
                  <a:schemeClr val="bg1"/>
                </a:solidFill>
                <a:latin typeface="Arial" panose="020B0604020202020204" pitchFamily="34" charset="0"/>
                <a:ea typeface="黑体" charset="-122"/>
                <a:cs typeface="黑体" charset="-122"/>
              </a:rPr>
              <a:t>10</a:t>
            </a:r>
            <a:r>
              <a:rPr lang="ja-JP" altLang="en-US" sz="2400" dirty="0">
                <a:solidFill>
                  <a:schemeClr val="bg1"/>
                </a:solidFill>
                <a:latin typeface="Arial" panose="020B0604020202020204" pitchFamily="34" charset="0"/>
                <a:ea typeface="黑体" charset="-122"/>
                <a:cs typeface="黑体" charset="-122"/>
              </a:rPr>
              <a:t>分以内で遂行可能。従来のソリューションと比べて効率が高い。</a:t>
            </a:r>
            <a:endParaRPr lang="zh-CN" altLang="en-US" sz="2400" dirty="0">
              <a:solidFill>
                <a:schemeClr val="bg1"/>
              </a:solidFill>
              <a:latin typeface="Arial" panose="020B0604020202020204" pitchFamily="34" charset="0"/>
              <a:ea typeface="黑体" charset="-122"/>
              <a:cs typeface="黑体" charset="-122"/>
            </a:endParaRPr>
          </a:p>
          <a:p>
            <a:pPr marL="171450" indent="-171450">
              <a:lnSpc>
                <a:spcPct val="150000"/>
              </a:lnSpc>
              <a:buFont typeface="Wingdings" panose="05000000000000000000" charset="0"/>
              <a:buChar char="Ø"/>
            </a:pPr>
            <a:r>
              <a:rPr lang="en-US" altLang="ja-JP" sz="2400" dirty="0">
                <a:solidFill>
                  <a:schemeClr val="bg1"/>
                </a:solidFill>
                <a:latin typeface="Arial" panose="020B0604020202020204" pitchFamily="34" charset="0"/>
                <a:ea typeface="黑体" charset="-122"/>
                <a:cs typeface="黑体" charset="-122"/>
              </a:rPr>
              <a:t> </a:t>
            </a:r>
            <a:r>
              <a:rPr lang="ja-JP" altLang="en-US" sz="2400" dirty="0">
                <a:solidFill>
                  <a:schemeClr val="bg1"/>
                </a:solidFill>
                <a:latin typeface="Arial" panose="020B0604020202020204" pitchFamily="34" charset="0"/>
                <a:ea typeface="黑体" charset="-122"/>
                <a:cs typeface="黑体" charset="-122"/>
              </a:rPr>
              <a:t>任務遂行がより迅速に</a:t>
            </a:r>
            <a:endParaRPr lang="zh-CN" altLang="en-US" sz="2400" dirty="0">
              <a:solidFill>
                <a:schemeClr val="bg1"/>
              </a:solidFill>
              <a:latin typeface="Arial" panose="020B0604020202020204" pitchFamily="34" charset="0"/>
              <a:ea typeface="黑体" charset="-122"/>
              <a:cs typeface="黑体" charset="-122"/>
            </a:endParaRPr>
          </a:p>
          <a:p>
            <a:pPr>
              <a:lnSpc>
                <a:spcPct val="150000"/>
              </a:lnSpc>
              <a:buFont typeface="Wingdings" panose="05000000000000000000" charset="0"/>
            </a:pPr>
            <a:r>
              <a:rPr lang="en-US" altLang="zh-CN" sz="2400" dirty="0">
                <a:solidFill>
                  <a:schemeClr val="bg1"/>
                </a:solidFill>
                <a:latin typeface="Arial" panose="020B0604020202020204" pitchFamily="34" charset="0"/>
                <a:ea typeface="黑体" charset="-122"/>
                <a:cs typeface="黑体" charset="-122"/>
              </a:rPr>
              <a:t>   </a:t>
            </a:r>
            <a:r>
              <a:rPr lang="en-US" altLang="ja-JP" sz="2400" dirty="0">
                <a:solidFill>
                  <a:schemeClr val="bg1"/>
                </a:solidFill>
                <a:latin typeface="Arial" panose="020B0604020202020204" pitchFamily="34" charset="0"/>
                <a:ea typeface="黑体" charset="-122"/>
                <a:cs typeface="黑体" charset="-122"/>
              </a:rPr>
              <a:t>2</a:t>
            </a:r>
            <a:r>
              <a:rPr lang="ja-JP" altLang="en-US" sz="2400" dirty="0">
                <a:solidFill>
                  <a:schemeClr val="bg1"/>
                </a:solidFill>
                <a:latin typeface="Arial" panose="020B0604020202020204" pitchFamily="34" charset="0"/>
                <a:ea typeface="黑体" charset="-122"/>
                <a:cs typeface="黑体" charset="-122"/>
              </a:rPr>
              <a:t>キロ以外の目的地までの飛行に必要な時間はわずか</a:t>
            </a:r>
            <a:r>
              <a:rPr lang="en-US" altLang="ja-JP" sz="2400" dirty="0">
                <a:solidFill>
                  <a:schemeClr val="bg1"/>
                </a:solidFill>
                <a:latin typeface="Arial" panose="020B0604020202020204" pitchFamily="34" charset="0"/>
                <a:ea typeface="黑体" charset="-122"/>
                <a:cs typeface="黑体" charset="-122"/>
              </a:rPr>
              <a:t>5</a:t>
            </a:r>
            <a:r>
              <a:rPr lang="ja-JP" altLang="en-US" sz="2400" dirty="0">
                <a:solidFill>
                  <a:schemeClr val="bg1"/>
                </a:solidFill>
                <a:latin typeface="Arial" panose="020B0604020202020204" pitchFamily="34" charset="0"/>
                <a:ea typeface="黑体" charset="-122"/>
                <a:cs typeface="黑体" charset="-122"/>
              </a:rPr>
              <a:t>分。従来の交通機関より効率的で安全。</a:t>
            </a:r>
            <a:endParaRPr lang="zh-CN" altLang="en-US" sz="2400" dirty="0">
              <a:solidFill>
                <a:schemeClr val="bg1"/>
              </a:solidFill>
              <a:latin typeface="Arial" panose="020B0604020202020204" pitchFamily="34" charset="0"/>
              <a:ea typeface="黑体" charset="-122"/>
              <a:cs typeface="黑体" charset="-122"/>
            </a:endParaRPr>
          </a:p>
          <a:p>
            <a:pPr marL="171450" indent="-171450">
              <a:lnSpc>
                <a:spcPct val="150000"/>
              </a:lnSpc>
              <a:buFont typeface="Wingdings" panose="05000000000000000000" charset="0"/>
              <a:buChar char="Ø"/>
            </a:pPr>
            <a:r>
              <a:rPr lang="en-US" altLang="ja-JP" sz="2400" dirty="0">
                <a:solidFill>
                  <a:schemeClr val="bg1"/>
                </a:solidFill>
                <a:latin typeface="Arial" panose="020B0604020202020204" pitchFamily="34" charset="0"/>
                <a:ea typeface="黑体" charset="-122"/>
                <a:cs typeface="黑体" charset="-122"/>
              </a:rPr>
              <a:t> </a:t>
            </a:r>
            <a:r>
              <a:rPr lang="ja-JP" altLang="en-US" sz="2400" dirty="0">
                <a:solidFill>
                  <a:schemeClr val="bg1"/>
                </a:solidFill>
                <a:latin typeface="Arial" panose="020B0604020202020204" pitchFamily="34" charset="0"/>
                <a:ea typeface="黑体" charset="-122"/>
                <a:cs typeface="黑体" charset="-122"/>
              </a:rPr>
              <a:t>データ収集がより便利に</a:t>
            </a:r>
            <a:endParaRPr lang="zh-CN" altLang="en-US" sz="2400" dirty="0">
              <a:solidFill>
                <a:schemeClr val="bg1"/>
              </a:solidFill>
              <a:latin typeface="Arial" panose="020B0604020202020204" pitchFamily="34" charset="0"/>
              <a:ea typeface="黑体" charset="-122"/>
              <a:cs typeface="黑体" charset="-122"/>
            </a:endParaRPr>
          </a:p>
          <a:p>
            <a:pPr>
              <a:lnSpc>
                <a:spcPct val="150000"/>
              </a:lnSpc>
              <a:buFont typeface="Wingdings" panose="05000000000000000000" charset="0"/>
            </a:pPr>
            <a:r>
              <a:rPr lang="en-US" altLang="zh-CN" sz="2400" dirty="0">
                <a:solidFill>
                  <a:schemeClr val="bg1"/>
                </a:solidFill>
                <a:latin typeface="Arial" panose="020B0604020202020204" pitchFamily="34" charset="0"/>
                <a:ea typeface="黑体" charset="-122"/>
                <a:cs typeface="黑体" charset="-122"/>
              </a:rPr>
              <a:t>   </a:t>
            </a:r>
            <a:r>
              <a:rPr lang="ja-JP" altLang="en-US" sz="2400" dirty="0">
                <a:solidFill>
                  <a:schemeClr val="bg1"/>
                </a:solidFill>
                <a:latin typeface="Arial" panose="020B0604020202020204" pitchFamily="34" charset="0"/>
                <a:ea typeface="黑体" charset="-122"/>
                <a:cs typeface="黑体" charset="-122"/>
              </a:rPr>
              <a:t>データ収集も従来より安全で便利。</a:t>
            </a:r>
            <a:endParaRPr lang="ja-JP" altLang="en-US" sz="2400" dirty="0">
              <a:solidFill>
                <a:schemeClr val="bg1"/>
              </a:solidFill>
              <a:latin typeface="Arial" panose="020B0604020202020204" pitchFamily="34" charset="0"/>
              <a:ea typeface="黑体" charset="-122"/>
              <a:cs typeface="黑体"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bject 403"/>
          <p:cNvSpPr txBox="1"/>
          <p:nvPr/>
        </p:nvSpPr>
        <p:spPr>
          <a:xfrm>
            <a:off x="1506220" y="1005205"/>
            <a:ext cx="13899432" cy="1388745"/>
          </a:xfrm>
          <a:prstGeom prst="rect">
            <a:avLst/>
          </a:prstGeom>
        </p:spPr>
        <p:txBody>
          <a:bodyPr vert="horz" wrap="square" lIns="0" tIns="0" rIns="0" bIns="0" rtlCol="0" anchor="t" anchorCtr="0">
            <a:spAutoFit/>
          </a:bodyPr>
          <a:lstStyle/>
          <a:p>
            <a:pPr>
              <a:lnSpc>
                <a:spcPct val="105000"/>
              </a:lnSpc>
            </a:pPr>
            <a:r>
              <a:rPr lang="en-US" altLang="zh-CN" sz="4300" b="1" spc="100" dirty="0">
                <a:solidFill>
                  <a:schemeClr val="bg1"/>
                </a:solidFill>
                <a:latin typeface="Arial" panose="020B0604020202020204" pitchFamily="34" charset="0"/>
                <a:ea typeface="汉仪旗黑-55简" panose="00020600040101010101" charset="-122"/>
                <a:sym typeface="+mn-ea"/>
              </a:rPr>
              <a:t>1.2.1 DNEST3 - H50 </a:t>
            </a:r>
            <a:r>
              <a:rPr lang="ja-JP" altLang="en-US" sz="4300" b="1" spc="100" dirty="0">
                <a:solidFill>
                  <a:schemeClr val="bg1"/>
                </a:solidFill>
                <a:latin typeface="Arial" panose="020B0604020202020204" pitchFamily="34" charset="0"/>
                <a:ea typeface="汉仪旗黑-55简" panose="00020600040101010101" charset="-122"/>
                <a:sym typeface="+mn-ea"/>
              </a:rPr>
              <a:t>対応機種</a:t>
            </a:r>
            <a:r>
              <a:rPr lang="en-US" altLang="zh-CN" sz="4300" spc="100" dirty="0">
                <a:solidFill>
                  <a:schemeClr val="bg1"/>
                </a:solidFill>
                <a:latin typeface="Arial" panose="020B0604020202020204" pitchFamily="34" charset="0"/>
                <a:ea typeface="OPPOSans-L" panose="00020600040101010101" charset="-122"/>
                <a:sym typeface="+mn-ea"/>
              </a:rPr>
              <a:t>Mavic 3</a:t>
            </a:r>
            <a:endParaRPr lang="en-US" altLang="zh-CN" sz="4300" spc="100" dirty="0">
              <a:solidFill>
                <a:schemeClr val="bg1"/>
              </a:solidFill>
              <a:latin typeface="Arial" panose="020B0604020202020204" pitchFamily="34" charset="0"/>
              <a:ea typeface="OPPOSans-L" panose="00020600040101010101" charset="-122"/>
              <a:sym typeface="+mn-ea"/>
            </a:endParaRPr>
          </a:p>
          <a:p>
            <a:pPr algn="l">
              <a:lnSpc>
                <a:spcPct val="105000"/>
              </a:lnSpc>
            </a:pPr>
            <a:endParaRPr lang="en-US" altLang="zh-CN" sz="4300" b="1" spc="100" dirty="0">
              <a:solidFill>
                <a:schemeClr val="bg1"/>
              </a:solidFill>
              <a:latin typeface="Arial" panose="020B0604020202020204" pitchFamily="34" charset="0"/>
              <a:ea typeface="OPPOSans-L" panose="00020600040101010101" charset="-122"/>
              <a:sym typeface="+mn-ea"/>
            </a:endParaRPr>
          </a:p>
        </p:txBody>
      </p:sp>
      <p:pic>
        <p:nvPicPr>
          <p:cNvPr id="35" name="图片 34" descr="手柄透明底"/>
          <p:cNvPicPr>
            <a:picLocks noChangeAspect="1"/>
          </p:cNvPicPr>
          <p:nvPr/>
        </p:nvPicPr>
        <p:blipFill>
          <a:blip r:embed="rId1"/>
          <a:stretch>
            <a:fillRect/>
          </a:stretch>
        </p:blipFill>
        <p:spPr>
          <a:xfrm>
            <a:off x="10688320" y="4356735"/>
            <a:ext cx="3456305" cy="2592070"/>
          </a:xfrm>
          <a:prstGeom prst="rect">
            <a:avLst/>
          </a:prstGeom>
        </p:spPr>
      </p:pic>
      <p:pic>
        <p:nvPicPr>
          <p:cNvPr id="36" name="图片 35" descr="blackbox1"/>
          <p:cNvPicPr>
            <a:picLocks noChangeAspect="1"/>
          </p:cNvPicPr>
          <p:nvPr/>
        </p:nvPicPr>
        <p:blipFill>
          <a:blip r:embed="rId2"/>
          <a:stretch>
            <a:fillRect/>
          </a:stretch>
        </p:blipFill>
        <p:spPr>
          <a:xfrm>
            <a:off x="10845165" y="2385060"/>
            <a:ext cx="3143250" cy="3143250"/>
          </a:xfrm>
          <a:prstGeom prst="rect">
            <a:avLst/>
          </a:prstGeom>
        </p:spPr>
      </p:pic>
      <p:pic>
        <p:nvPicPr>
          <p:cNvPr id="37" name="图片 36" descr="D50 白色"/>
          <p:cNvPicPr>
            <a:picLocks noChangeAspect="1"/>
          </p:cNvPicPr>
          <p:nvPr/>
        </p:nvPicPr>
        <p:blipFill>
          <a:blip r:embed="rId3"/>
          <a:stretch>
            <a:fillRect/>
          </a:stretch>
        </p:blipFill>
        <p:spPr>
          <a:xfrm>
            <a:off x="1645920" y="2034540"/>
            <a:ext cx="7857490" cy="4914265"/>
          </a:xfrm>
          <a:prstGeom prst="rect">
            <a:avLst/>
          </a:prstGeom>
        </p:spPr>
      </p:pic>
      <p:pic>
        <p:nvPicPr>
          <p:cNvPr id="54" name="图片 53" descr="御3 透明底"/>
          <p:cNvPicPr>
            <a:picLocks noChangeAspect="1"/>
          </p:cNvPicPr>
          <p:nvPr/>
        </p:nvPicPr>
        <p:blipFill>
          <a:blip r:embed="rId4"/>
          <a:stretch>
            <a:fillRect/>
          </a:stretch>
        </p:blipFill>
        <p:spPr>
          <a:xfrm>
            <a:off x="16510635" y="2034540"/>
            <a:ext cx="5285105" cy="5285105"/>
          </a:xfrm>
          <a:prstGeom prst="rect">
            <a:avLst/>
          </a:prstGeom>
        </p:spPr>
      </p:pic>
      <p:sp>
        <p:nvSpPr>
          <p:cNvPr id="2" name="文本框 1"/>
          <p:cNvSpPr txBox="1"/>
          <p:nvPr/>
        </p:nvSpPr>
        <p:spPr>
          <a:xfrm>
            <a:off x="3027446" y="7139444"/>
            <a:ext cx="5806440" cy="753110"/>
          </a:xfrm>
          <a:prstGeom prst="rect">
            <a:avLst/>
          </a:prstGeom>
          <a:noFill/>
        </p:spPr>
        <p:txBody>
          <a:bodyPr wrap="square" rtlCol="0" anchor="t">
            <a:spAutoFit/>
          </a:bodyPr>
          <a:lstStyle/>
          <a:p>
            <a:r>
              <a:rPr lang="ja-JP" altLang="en-US" sz="4300" spc="100" dirty="0">
                <a:solidFill>
                  <a:schemeClr val="bg1"/>
                </a:solidFill>
                <a:latin typeface="黑体" charset="-122"/>
                <a:ea typeface="黑体" charset="-122"/>
                <a:sym typeface="+mn-ea"/>
              </a:rPr>
              <a:t>ドローンポート</a:t>
            </a:r>
            <a:r>
              <a:rPr lang="en-US" altLang="ja-JP" sz="4300" spc="100" dirty="0">
                <a:solidFill>
                  <a:schemeClr val="bg1"/>
                </a:solidFill>
                <a:latin typeface="黑体" charset="-122"/>
                <a:ea typeface="黑体" charset="-122"/>
                <a:sym typeface="+mn-ea"/>
              </a:rPr>
              <a:t>D50</a:t>
            </a:r>
            <a:endParaRPr lang="en-US" altLang="ja-JP" sz="4300" spc="100" dirty="0">
              <a:solidFill>
                <a:schemeClr val="bg1"/>
              </a:solidFill>
              <a:latin typeface="黑体" charset="-122"/>
              <a:ea typeface="黑体" charset="-122"/>
              <a:sym typeface="+mn-ea"/>
            </a:endParaRPr>
          </a:p>
        </p:txBody>
      </p:sp>
      <p:sp>
        <p:nvSpPr>
          <p:cNvPr id="3" name="文本框 2"/>
          <p:cNvSpPr txBox="1"/>
          <p:nvPr/>
        </p:nvSpPr>
        <p:spPr>
          <a:xfrm>
            <a:off x="9503410" y="7094220"/>
            <a:ext cx="8436610" cy="753110"/>
          </a:xfrm>
          <a:prstGeom prst="rect">
            <a:avLst/>
          </a:prstGeom>
          <a:noFill/>
        </p:spPr>
        <p:txBody>
          <a:bodyPr wrap="square" rtlCol="0" anchor="t">
            <a:spAutoFit/>
          </a:bodyPr>
          <a:lstStyle/>
          <a:p>
            <a:r>
              <a:rPr lang="ja-JP" altLang="en-US" sz="4300" spc="100" dirty="0">
                <a:solidFill>
                  <a:schemeClr val="bg1"/>
                </a:solidFill>
                <a:latin typeface="黑体" charset="-122"/>
                <a:ea typeface="黑体" charset="-122"/>
                <a:cs typeface="黑体" charset="-122"/>
                <a:sym typeface="+mn-ea"/>
              </a:rPr>
              <a:t>ブラックボックス</a:t>
            </a:r>
            <a:r>
              <a:rPr lang="en-US" altLang="ja-JP" sz="4300" spc="100" dirty="0">
                <a:solidFill>
                  <a:schemeClr val="bg1"/>
                </a:solidFill>
                <a:latin typeface="黑体" charset="-122"/>
                <a:ea typeface="黑体" charset="-122"/>
                <a:cs typeface="黑体" charset="-122"/>
                <a:sym typeface="+mn-ea"/>
              </a:rPr>
              <a:t>+</a:t>
            </a:r>
            <a:r>
              <a:rPr lang="ja-JP" altLang="en-US" sz="4300" spc="100" dirty="0">
                <a:solidFill>
                  <a:schemeClr val="bg1"/>
                </a:solidFill>
                <a:latin typeface="黑体" charset="-122"/>
                <a:ea typeface="黑体" charset="-122"/>
                <a:cs typeface="黑体" charset="-122"/>
                <a:sym typeface="+mn-ea"/>
              </a:rPr>
              <a:t>コンソール</a:t>
            </a:r>
            <a:endParaRPr lang="ja-JP" altLang="en-US" sz="4300" spc="100" dirty="0">
              <a:solidFill>
                <a:schemeClr val="bg1"/>
              </a:solidFill>
              <a:latin typeface="黑体" charset="-122"/>
              <a:ea typeface="黑体" charset="-122"/>
              <a:cs typeface="黑体" charset="-122"/>
              <a:sym typeface="+mn-ea"/>
            </a:endParaRPr>
          </a:p>
        </p:txBody>
      </p:sp>
      <p:sp>
        <p:nvSpPr>
          <p:cNvPr id="5" name="文本框 4"/>
          <p:cNvSpPr txBox="1"/>
          <p:nvPr/>
        </p:nvSpPr>
        <p:spPr>
          <a:xfrm>
            <a:off x="18481675" y="7094220"/>
            <a:ext cx="3855720" cy="753110"/>
          </a:xfrm>
          <a:prstGeom prst="rect">
            <a:avLst/>
          </a:prstGeom>
          <a:noFill/>
        </p:spPr>
        <p:txBody>
          <a:bodyPr wrap="square" rtlCol="0" anchor="t">
            <a:spAutoFit/>
          </a:bodyPr>
          <a:lstStyle/>
          <a:p>
            <a:r>
              <a:rPr lang="en-US" altLang="zh-CN" sz="4300" spc="100" dirty="0">
                <a:solidFill>
                  <a:schemeClr val="bg1"/>
                </a:solidFill>
                <a:latin typeface="Arial" panose="020B0604020202020204" pitchFamily="34" charset="0"/>
                <a:ea typeface="OPPOSans-L" panose="00020600040101010101" charset="-122"/>
                <a:sym typeface="+mn-ea"/>
              </a:rPr>
              <a:t>Mavic 3</a:t>
            </a:r>
            <a:endParaRPr lang="en-US" altLang="zh-CN" sz="4300" spc="100" dirty="0">
              <a:solidFill>
                <a:schemeClr val="bg1"/>
              </a:solidFill>
              <a:latin typeface="Arial" panose="020B0604020202020204" pitchFamily="34" charset="0"/>
              <a:ea typeface="OPPOSans-L" panose="00020600040101010101" charset="-122"/>
              <a:sym typeface="+mn-ea"/>
            </a:endParaRPr>
          </a:p>
        </p:txBody>
      </p:sp>
      <p:sp>
        <p:nvSpPr>
          <p:cNvPr id="51" name="文本框 50"/>
          <p:cNvSpPr txBox="1"/>
          <p:nvPr/>
        </p:nvSpPr>
        <p:spPr>
          <a:xfrm>
            <a:off x="2968942" y="8860790"/>
            <a:ext cx="10081578" cy="3415030"/>
          </a:xfrm>
          <a:prstGeom prst="rect">
            <a:avLst/>
          </a:prstGeom>
          <a:noFill/>
        </p:spPr>
        <p:txBody>
          <a:bodyPr wrap="square" rtlCol="0">
            <a:spAutoFit/>
          </a:bodyPr>
          <a:lstStyle/>
          <a:p>
            <a:pPr marL="285750" indent="-285750">
              <a:lnSpc>
                <a:spcPct val="150000"/>
              </a:lnSpc>
              <a:buFont typeface="Wingdings" panose="05000000000000000000" charset="0"/>
              <a:buChar char="ü"/>
            </a:pPr>
            <a:r>
              <a:rPr lang="ja-JP" altLang="en-US" sz="2400" dirty="0">
                <a:solidFill>
                  <a:schemeClr val="bg1"/>
                </a:solidFill>
                <a:latin typeface="黑体" charset="-122"/>
                <a:ea typeface="黑体" charset="-122"/>
              </a:rPr>
              <a:t>環境モニタリング</a:t>
            </a:r>
            <a:endParaRPr lang="zh-CN" altLang="en-US" sz="2400" dirty="0">
              <a:solidFill>
                <a:schemeClr val="bg1"/>
              </a:solidFill>
              <a:latin typeface="黑体" charset="-122"/>
              <a:ea typeface="黑体" charset="-122"/>
            </a:endParaRPr>
          </a:p>
          <a:p>
            <a:pPr marL="285750" indent="-285750">
              <a:lnSpc>
                <a:spcPct val="150000"/>
              </a:lnSpc>
              <a:buFont typeface="Wingdings" panose="05000000000000000000" charset="0"/>
              <a:buChar char="ü"/>
            </a:pPr>
            <a:r>
              <a:rPr lang="ja-JP" altLang="en-US" sz="2400" dirty="0">
                <a:solidFill>
                  <a:schemeClr val="bg1"/>
                </a:solidFill>
                <a:latin typeface="黑体" charset="-122"/>
                <a:ea typeface="黑体" charset="-122"/>
              </a:rPr>
              <a:t>飛行前点検も充電もワンタッチで</a:t>
            </a:r>
            <a:endParaRPr lang="zh-CN" altLang="en-US" sz="2400" dirty="0">
              <a:solidFill>
                <a:schemeClr val="bg1"/>
              </a:solidFill>
              <a:latin typeface="黑体" charset="-122"/>
              <a:ea typeface="黑体" charset="-122"/>
            </a:endParaRPr>
          </a:p>
          <a:p>
            <a:pPr marL="285750" indent="-285750">
              <a:lnSpc>
                <a:spcPct val="150000"/>
              </a:lnSpc>
              <a:buFont typeface="Wingdings" panose="05000000000000000000" charset="0"/>
              <a:buChar char="ü"/>
            </a:pPr>
            <a:r>
              <a:rPr lang="ja-JP" altLang="en-US" sz="2400" dirty="0">
                <a:solidFill>
                  <a:schemeClr val="bg1"/>
                </a:solidFill>
                <a:latin typeface="黑体" charset="-122"/>
                <a:ea typeface="黑体" charset="-122"/>
              </a:rPr>
              <a:t>ドローンで撮影した高解像度映像のリアルタイム配信</a:t>
            </a:r>
            <a:endParaRPr lang="zh-CN" altLang="en-US" sz="2400" dirty="0">
              <a:solidFill>
                <a:schemeClr val="bg1"/>
              </a:solidFill>
              <a:latin typeface="黑体" charset="-122"/>
              <a:ea typeface="黑体" charset="-122"/>
            </a:endParaRPr>
          </a:p>
          <a:p>
            <a:pPr marL="285750" indent="-285750">
              <a:lnSpc>
                <a:spcPct val="150000"/>
              </a:lnSpc>
              <a:buFont typeface="Wingdings" panose="05000000000000000000" charset="0"/>
              <a:buChar char="ü"/>
            </a:pPr>
            <a:r>
              <a:rPr lang="ja-JP" altLang="en-US" sz="2400" dirty="0">
                <a:solidFill>
                  <a:schemeClr val="bg1"/>
                </a:solidFill>
                <a:latin typeface="黑体" charset="-122"/>
                <a:ea typeface="黑体" charset="-122"/>
              </a:rPr>
              <a:t>ドローンの手動制御</a:t>
            </a:r>
            <a:endParaRPr lang="zh-CN" altLang="en-US" sz="2400" dirty="0">
              <a:solidFill>
                <a:schemeClr val="bg1"/>
              </a:solidFill>
              <a:latin typeface="黑体" charset="-122"/>
              <a:ea typeface="黑体" charset="-122"/>
            </a:endParaRPr>
          </a:p>
          <a:p>
            <a:pPr marL="285750" indent="-285750">
              <a:lnSpc>
                <a:spcPct val="150000"/>
              </a:lnSpc>
              <a:buFont typeface="Wingdings" panose="05000000000000000000" charset="0"/>
              <a:buChar char="ü"/>
            </a:pPr>
            <a:r>
              <a:rPr lang="ja-JP" altLang="en-US" sz="2400" dirty="0">
                <a:solidFill>
                  <a:schemeClr val="bg1"/>
                </a:solidFill>
                <a:latin typeface="黑体" charset="-122"/>
                <a:ea typeface="黑体" charset="-122"/>
              </a:rPr>
              <a:t>ドローンポートの状態を映像で遠隔からモニタリング</a:t>
            </a:r>
            <a:endParaRPr lang="zh-CN" altLang="en-US" sz="2400" dirty="0">
              <a:solidFill>
                <a:schemeClr val="bg1"/>
              </a:solidFill>
              <a:latin typeface="黑体" charset="-122"/>
              <a:ea typeface="黑体" charset="-122"/>
            </a:endParaRPr>
          </a:p>
          <a:p>
            <a:pPr marL="285750" indent="-285750">
              <a:lnSpc>
                <a:spcPct val="150000"/>
              </a:lnSpc>
              <a:buFont typeface="Wingdings" panose="05000000000000000000" charset="0"/>
              <a:buChar char="ü"/>
            </a:pPr>
            <a:r>
              <a:rPr lang="en-US" altLang="ja-JP" sz="2400" dirty="0">
                <a:solidFill>
                  <a:schemeClr val="bg1"/>
                </a:solidFill>
                <a:latin typeface="黑体" charset="-122"/>
                <a:ea typeface="黑体" charset="-122"/>
              </a:rPr>
              <a:t>PTZ</a:t>
            </a:r>
            <a:r>
              <a:rPr lang="ja-JP" altLang="en-US" sz="2400" dirty="0">
                <a:solidFill>
                  <a:schemeClr val="bg1"/>
                </a:solidFill>
                <a:latin typeface="黑体" charset="-122"/>
                <a:ea typeface="黑体" charset="-122"/>
              </a:rPr>
              <a:t>カメラ・コントロール機能</a:t>
            </a:r>
            <a:endParaRPr lang="ja-JP" altLang="en-US" sz="2400" dirty="0">
              <a:solidFill>
                <a:schemeClr val="bg1"/>
              </a:solidFill>
              <a:latin typeface="黑体" charset="-122"/>
              <a:ea typeface="黑体" charset="-122"/>
            </a:endParaRPr>
          </a:p>
        </p:txBody>
      </p:sp>
      <p:sp>
        <p:nvSpPr>
          <p:cNvPr id="4" name="文本框 3"/>
          <p:cNvSpPr txBox="1"/>
          <p:nvPr/>
        </p:nvSpPr>
        <p:spPr>
          <a:xfrm>
            <a:off x="13050520" y="8853805"/>
            <a:ext cx="6156325" cy="645160"/>
          </a:xfrm>
          <a:prstGeom prst="rect">
            <a:avLst/>
          </a:prstGeom>
          <a:noFill/>
        </p:spPr>
        <p:txBody>
          <a:bodyPr wrap="square" rtlCol="0">
            <a:spAutoFit/>
          </a:bodyPr>
          <a:lstStyle/>
          <a:p>
            <a:pPr marL="342900" indent="-342900">
              <a:lnSpc>
                <a:spcPct val="150000"/>
              </a:lnSpc>
              <a:buFont typeface="Wingdings" panose="05000000000000000000" charset="0"/>
              <a:buChar char="l"/>
            </a:pPr>
            <a:r>
              <a:rPr lang="ja-JP" altLang="en-US" sz="2400" dirty="0">
                <a:solidFill>
                  <a:srgbClr val="C00000"/>
                </a:solidFill>
                <a:latin typeface="黑体" charset="-122"/>
                <a:ea typeface="黑体" charset="-122"/>
              </a:rPr>
              <a:t>拡声スピーカー搭載可能</a:t>
            </a:r>
            <a:endParaRPr lang="ja-JP" altLang="en-US" sz="2400" dirty="0">
              <a:solidFill>
                <a:srgbClr val="C00000"/>
              </a:solidFill>
              <a:latin typeface="黑体" charset="-122"/>
              <a:ea typeface="黑体" charset="-122"/>
            </a:endParaRPr>
          </a:p>
        </p:txBody>
      </p:sp>
    </p:spTree>
  </p:cSld>
  <p:clrMapOvr>
    <a:masterClrMapping/>
  </p:clrMapOvr>
  <p:transition/>
</p:sld>
</file>

<file path=ppt/tags/tag1.xml><?xml version="1.0" encoding="utf-8"?>
<p:tagLst xmlns:p="http://schemas.openxmlformats.org/presentationml/2006/main">
  <p:tag name="KSO_WM_UNIT_GLOW_SCHEMECOLOR_INDEX_BRIGHTNESS" val="0"/>
  <p:tag name="KSO_WM_UNIT_GLOW_SCHEMECOLOR_INDEX" val="14"/>
</p:tagLst>
</file>

<file path=ppt/tags/tag1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1.xml><?xml version="1.0" encoding="utf-8"?>
<p:tagLst xmlns:p="http://schemas.openxmlformats.org/presentationml/2006/main">
  <p:tag name="COMMONDATA" val="eyJoZGlkIjoiODViY2JkMjU3NGYzZTEwMzZmMGFkZWViYmNkYWU3NDIifQ=="/>
  <p:tag name="FULLTEXTBEAUTIFYED" val="1"/>
  <p:tag name="KSO_WPP_MARK_KEY" val="526d96dd-034f-4126-8773-7a4fb8adf0d0"/>
</p:tagLst>
</file>

<file path=ppt/tags/tag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xml><?xml version="1.0" encoding="utf-8"?>
<p:tagLst xmlns:p="http://schemas.openxmlformats.org/presentationml/2006/main">
  <p:tag name="KSO_WM_UNIT_PLACING_PICTURE_USER_VIEWPORT" val="{&quot;height&quot;:4452.8944881889765,&quot;width&quot;:5937.192125984252}"/>
</p:tagLst>
</file>

<file path=ppt/tags/tag6.xml><?xml version="1.0" encoding="utf-8"?>
<p:tagLst xmlns:p="http://schemas.openxmlformats.org/presentationml/2006/main">
  <p:tag name="KSO_WM_UNIT_TABLE_BEAUTIFY" val="smartTable{fcbed720-666a-430a-a4e7-b44560d1c38f}"/>
  <p:tag name="TABLE_ENDDRAG_ORIGIN_RECT" val="1495*695"/>
  <p:tag name="TABLE_ENDDRAG_RECT" val="288*283*1495*695"/>
  <p:tag name="TABLE_SKINIDX" val="0"/>
  <p:tag name="TABLE_COLORIDX" val="19"/>
  <p:tag name="TABLE_COLOR_RGB" val="0x000000*0xFFFFFF*0x212121*0xFFFFFF*0x584E61*0x786577*0xA593A4*0xB3ADC2*0xC8C6CF*0xE6E6E8"/>
</p:tagLst>
</file>

<file path=ppt/tags/tag7.xml><?xml version="1.0" encoding="utf-8"?>
<p:tagLst xmlns:p="http://schemas.openxmlformats.org/presentationml/2006/main">
  <p:tag name="KSO_WM_UNIT_PLACING_PICTURE_USER_VIEWPORT" val="{&quot;height&quot;:6391,&quot;width&quot;:10225}"/>
</p:tagLst>
</file>

<file path=ppt/tags/tag8.xml><?xml version="1.0" encoding="utf-8"?>
<p:tagLst xmlns:p="http://schemas.openxmlformats.org/presentationml/2006/main">
  <p:tag name="KSO_WM_UNIT_PLACING_PICTURE_USER_VIEWPORT" val="{&quot;height&quot;:13582,&quot;width&quot;:18110}"/>
</p:tagLst>
</file>

<file path=ppt/tags/tag9.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
      <a:dk1>
        <a:srgbClr val="000000"/>
      </a:dk1>
      <a:lt1>
        <a:srgbClr val="FFFFFF"/>
      </a:lt1>
      <a:dk2>
        <a:srgbClr val="E8EEF2"/>
      </a:dk2>
      <a:lt2>
        <a:srgbClr val="F9FAFB"/>
      </a:lt2>
      <a:accent1>
        <a:srgbClr val="2B4663"/>
      </a:accent1>
      <a:accent2>
        <a:srgbClr val="5C7885"/>
      </a:accent2>
      <a:accent3>
        <a:srgbClr val="94ACBC"/>
      </a:accent3>
      <a:accent4>
        <a:srgbClr val="B9CAE1"/>
      </a:accent4>
      <a:accent5>
        <a:srgbClr val="97ABBD"/>
      </a:accent5>
      <a:accent6>
        <a:srgbClr val="3B606F"/>
      </a:accent6>
      <a:hlink>
        <a:srgbClr val="5FCBFB"/>
      </a:hlink>
      <a:folHlink>
        <a:srgbClr val="B759BC"/>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
      <a:dk1>
        <a:srgbClr val="000000"/>
      </a:dk1>
      <a:lt1>
        <a:srgbClr val="FFFFFF"/>
      </a:lt1>
      <a:dk2>
        <a:srgbClr val="303A46"/>
      </a:dk2>
      <a:lt2>
        <a:srgbClr val="48515E"/>
      </a:lt2>
      <a:accent1>
        <a:srgbClr val="7F8893"/>
      </a:accent1>
      <a:accent2>
        <a:srgbClr val="B2B9BF"/>
      </a:accent2>
      <a:accent3>
        <a:srgbClr val="F7F7F7"/>
      </a:accent3>
      <a:accent4>
        <a:srgbClr val="2B2B37"/>
      </a:accent4>
      <a:accent5>
        <a:srgbClr val="D18828"/>
      </a:accent5>
      <a:accent6>
        <a:srgbClr val="D6C693"/>
      </a:accent6>
      <a:hlink>
        <a:srgbClr val="5FCBFB"/>
      </a:hlink>
      <a:folHlink>
        <a:srgbClr val="B759BC"/>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5004</Words>
  <Application>WPS 文字</Application>
  <PresentationFormat>自定义</PresentationFormat>
  <Paragraphs>553</Paragraphs>
  <Slides>37</Slides>
  <Notes>1</Notes>
  <HiddenSlides>0</HiddenSlides>
  <MMClips>0</MMClips>
  <ScaleCrop>false</ScaleCrop>
  <HeadingPairs>
    <vt:vector size="6" baseType="variant">
      <vt:variant>
        <vt:lpstr>已用的字体</vt:lpstr>
      </vt:variant>
      <vt:variant>
        <vt:i4>23</vt:i4>
      </vt:variant>
      <vt:variant>
        <vt:lpstr>主题</vt:lpstr>
      </vt:variant>
      <vt:variant>
        <vt:i4>3</vt:i4>
      </vt:variant>
      <vt:variant>
        <vt:lpstr>幻灯片标题</vt:lpstr>
      </vt:variant>
      <vt:variant>
        <vt:i4>37</vt:i4>
      </vt:variant>
    </vt:vector>
  </HeadingPairs>
  <TitlesOfParts>
    <vt:vector size="63" baseType="lpstr">
      <vt:lpstr>Arial</vt:lpstr>
      <vt:lpstr>宋体</vt:lpstr>
      <vt:lpstr>Wingdings</vt:lpstr>
      <vt:lpstr>汉仪旗黑-55简</vt:lpstr>
      <vt:lpstr>汉仪中黑KW</vt:lpstr>
      <vt:lpstr>黑体</vt:lpstr>
      <vt:lpstr>Yu Gothic</vt:lpstr>
      <vt:lpstr>OPPOSans-L</vt:lpstr>
      <vt:lpstr>Wingdings</vt:lpstr>
      <vt:lpstr>Microsoft YaHei UI</vt:lpstr>
      <vt:lpstr>DengXian</vt:lpstr>
      <vt:lpstr>宋体</vt:lpstr>
      <vt:lpstr>汉仪书宋二KW</vt:lpstr>
      <vt:lpstr>微软雅黑</vt:lpstr>
      <vt:lpstr>汉仪旗黑</vt:lpstr>
      <vt:lpstr>Arial Unicode MS</vt:lpstr>
      <vt:lpstr>Calibri</vt:lpstr>
      <vt:lpstr>MS PGothic</vt:lpstr>
      <vt:lpstr>苹方-简</vt:lpstr>
      <vt:lpstr>Yu Gothic</vt:lpstr>
      <vt:lpstr>PMingLiU</vt:lpstr>
      <vt:lpstr>宋体-繁</vt:lpstr>
      <vt:lpstr>PMingLiU</vt:lpstr>
      <vt:lpstr>Office Theme</vt:lpstr>
      <vt:lpstr>2_Office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稿定设计</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稿定设计 ppt</dc:title>
  <dc:creator>稿定设计</dc:creator>
  <dc:subject>www.gaoding.com</dc:subject>
  <cp:lastModifiedBy>Zoe豆芽</cp:lastModifiedBy>
  <cp:revision>243</cp:revision>
  <dcterms:created xsi:type="dcterms:W3CDTF">2023-01-04T10:32:56Z</dcterms:created>
  <dcterms:modified xsi:type="dcterms:W3CDTF">2023-01-04T10:32:56Z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6B7452D093C54FCCA627B4446101AEC7</vt:lpwstr>
  </property>
  <property fmtid="{D5CDD505-2E9C-101B-9397-08002B2CF9AE}" pid="3" name="KSOProductBuildVer">
    <vt:lpwstr>2052-5.1.1.7676</vt:lpwstr>
  </property>
</Properties>
</file>